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lsm" ContentType="application/vnd.ms-excel.sheet.macroEnabled.12"/>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8404800" cy="36576000"/>
  <p:notesSz cx="6858000" cy="9144000"/>
  <p:defaultTextStyle>
    <a:defPPr>
      <a:defRPr lang="en-US"/>
    </a:defPPr>
    <a:lvl1pPr marL="0" algn="l" defTabSz="3926138" rtl="0" eaLnBrk="1" latinLnBrk="0" hangingPunct="1">
      <a:defRPr sz="7729" kern="1200">
        <a:solidFill>
          <a:schemeClr val="tx1"/>
        </a:solidFill>
        <a:latin typeface="+mn-lt"/>
        <a:ea typeface="+mn-ea"/>
        <a:cs typeface="+mn-cs"/>
      </a:defRPr>
    </a:lvl1pPr>
    <a:lvl2pPr marL="1963069" algn="l" defTabSz="3926138" rtl="0" eaLnBrk="1" latinLnBrk="0" hangingPunct="1">
      <a:defRPr sz="7729" kern="1200">
        <a:solidFill>
          <a:schemeClr val="tx1"/>
        </a:solidFill>
        <a:latin typeface="+mn-lt"/>
        <a:ea typeface="+mn-ea"/>
        <a:cs typeface="+mn-cs"/>
      </a:defRPr>
    </a:lvl2pPr>
    <a:lvl3pPr marL="3926138" algn="l" defTabSz="3926138" rtl="0" eaLnBrk="1" latinLnBrk="0" hangingPunct="1">
      <a:defRPr sz="7729" kern="1200">
        <a:solidFill>
          <a:schemeClr val="tx1"/>
        </a:solidFill>
        <a:latin typeface="+mn-lt"/>
        <a:ea typeface="+mn-ea"/>
        <a:cs typeface="+mn-cs"/>
      </a:defRPr>
    </a:lvl3pPr>
    <a:lvl4pPr marL="5889207" algn="l" defTabSz="3926138" rtl="0" eaLnBrk="1" latinLnBrk="0" hangingPunct="1">
      <a:defRPr sz="7729" kern="1200">
        <a:solidFill>
          <a:schemeClr val="tx1"/>
        </a:solidFill>
        <a:latin typeface="+mn-lt"/>
        <a:ea typeface="+mn-ea"/>
        <a:cs typeface="+mn-cs"/>
      </a:defRPr>
    </a:lvl4pPr>
    <a:lvl5pPr marL="7852277" algn="l" defTabSz="3926138" rtl="0" eaLnBrk="1" latinLnBrk="0" hangingPunct="1">
      <a:defRPr sz="7729" kern="1200">
        <a:solidFill>
          <a:schemeClr val="tx1"/>
        </a:solidFill>
        <a:latin typeface="+mn-lt"/>
        <a:ea typeface="+mn-ea"/>
        <a:cs typeface="+mn-cs"/>
      </a:defRPr>
    </a:lvl5pPr>
    <a:lvl6pPr marL="9815345" algn="l" defTabSz="3926138" rtl="0" eaLnBrk="1" latinLnBrk="0" hangingPunct="1">
      <a:defRPr sz="7729" kern="1200">
        <a:solidFill>
          <a:schemeClr val="tx1"/>
        </a:solidFill>
        <a:latin typeface="+mn-lt"/>
        <a:ea typeface="+mn-ea"/>
        <a:cs typeface="+mn-cs"/>
      </a:defRPr>
    </a:lvl6pPr>
    <a:lvl7pPr marL="11778414" algn="l" defTabSz="3926138" rtl="0" eaLnBrk="1" latinLnBrk="0" hangingPunct="1">
      <a:defRPr sz="7729" kern="1200">
        <a:solidFill>
          <a:schemeClr val="tx1"/>
        </a:solidFill>
        <a:latin typeface="+mn-lt"/>
        <a:ea typeface="+mn-ea"/>
        <a:cs typeface="+mn-cs"/>
      </a:defRPr>
    </a:lvl7pPr>
    <a:lvl8pPr marL="13741483" algn="l" defTabSz="3926138" rtl="0" eaLnBrk="1" latinLnBrk="0" hangingPunct="1">
      <a:defRPr sz="7729" kern="1200">
        <a:solidFill>
          <a:schemeClr val="tx1"/>
        </a:solidFill>
        <a:latin typeface="+mn-lt"/>
        <a:ea typeface="+mn-ea"/>
        <a:cs typeface="+mn-cs"/>
      </a:defRPr>
    </a:lvl8pPr>
    <a:lvl9pPr marL="15704552" algn="l" defTabSz="3926138" rtl="0" eaLnBrk="1" latinLnBrk="0" hangingPunct="1">
      <a:defRPr sz="772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4655"/>
  </p:normalViewPr>
  <p:slideViewPr>
    <p:cSldViewPr snapToGrid="0" snapToObjects="1">
      <p:cViewPr>
        <p:scale>
          <a:sx n="25" d="100"/>
          <a:sy n="25" d="100"/>
        </p:scale>
        <p:origin x="2280" y="-296"/>
      </p:cViewPr>
      <p:guideLst>
        <p:guide orient="horz" pos="11520"/>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smtClean="0">
                <a:solidFill>
                  <a:schemeClr val="tx1"/>
                </a:solidFill>
                <a:latin typeface="Arial" charset="0"/>
                <a:ea typeface="Arial" charset="0"/>
                <a:cs typeface="Arial" charset="0"/>
              </a:rPr>
              <a:t>Chart</a:t>
            </a:r>
            <a:r>
              <a:rPr lang="en-US" sz="3600" b="1" baseline="0" dirty="0" smtClean="0">
                <a:solidFill>
                  <a:schemeClr val="tx1"/>
                </a:solidFill>
                <a:latin typeface="Arial" charset="0"/>
                <a:ea typeface="Arial" charset="0"/>
                <a:cs typeface="Arial" charset="0"/>
              </a:rPr>
              <a:t> Title</a:t>
            </a:r>
            <a:endParaRPr lang="en-US" sz="3600" b="1" dirty="0">
              <a:solidFill>
                <a:schemeClr val="tx1"/>
              </a:solidFill>
              <a:latin typeface="Arial" charset="0"/>
              <a:ea typeface="Arial" charset="0"/>
              <a:cs typeface="Arial" charset="0"/>
            </a:endParaRPr>
          </a:p>
        </c:rich>
      </c:tx>
      <c:layout>
        <c:manualLayout>
          <c:xMode val="edge"/>
          <c:yMode val="edge"/>
          <c:x val="0.382849174980691"/>
          <c:y val="0.0246956303721842"/>
        </c:manualLayout>
      </c:layout>
      <c:overlay val="0"/>
      <c:spPr>
        <a:noFill/>
        <a:ln w="37084">
          <a:noFill/>
        </a:ln>
      </c:spPr>
    </c:title>
    <c:autoTitleDeleted val="0"/>
    <c:plotArea>
      <c:layout>
        <c:manualLayout>
          <c:layoutTarget val="inner"/>
          <c:xMode val="edge"/>
          <c:yMode val="edge"/>
          <c:x val="0.0719455871985551"/>
          <c:y val="0.182434477422988"/>
          <c:w val="0.892373409553801"/>
          <c:h val="0.572932034728884"/>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Series 3</c:v>
                </c:pt>
              </c:strCache>
            </c:strRef>
          </c:tx>
          <c:spPr>
            <a:solidFill>
              <a:srgbClr val="E56D54"/>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2.0</c:v>
                </c:pt>
                <c:pt idx="1">
                  <c:v>2.0</c:v>
                </c:pt>
                <c:pt idx="2">
                  <c:v>3.0</c:v>
                </c:pt>
                <c:pt idx="3">
                  <c:v>5.0</c:v>
                </c:pt>
              </c:numCache>
            </c:numRef>
          </c:val>
        </c:ser>
        <c:dLbls>
          <c:showLegendKey val="0"/>
          <c:showVal val="0"/>
          <c:showCatName val="0"/>
          <c:showSerName val="0"/>
          <c:showPercent val="0"/>
          <c:showBubbleSize val="0"/>
        </c:dLbls>
        <c:gapWidth val="219"/>
        <c:overlap val="-27"/>
        <c:axId val="-2107856528"/>
        <c:axId val="-2096352864"/>
      </c:barChart>
      <c:catAx>
        <c:axId val="-2107856528"/>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n-US"/>
          </a:p>
        </c:txPr>
        <c:crossAx val="-2096352864"/>
        <c:crosses val="autoZero"/>
        <c:auto val="1"/>
        <c:lblAlgn val="ctr"/>
        <c:lblOffset val="100"/>
        <c:noMultiLvlLbl val="0"/>
      </c:catAx>
      <c:valAx>
        <c:axId val="-2096352864"/>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n-US"/>
          </a:p>
        </c:txPr>
        <c:crossAx val="-2107856528"/>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Entry>
      <c:layout>
        <c:manualLayout>
          <c:xMode val="edge"/>
          <c:yMode val="edge"/>
          <c:x val="0.174413494090396"/>
          <c:y val="0.915643933937891"/>
          <c:w val="0.685483929993047"/>
          <c:h val="0.0609680150087258"/>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smtClean="0">
                <a:solidFill>
                  <a:schemeClr val="tx1"/>
                </a:solidFill>
              </a:rPr>
              <a:t>Chart</a:t>
            </a:r>
            <a:r>
              <a:rPr lang="en-US" sz="3200" b="1" baseline="0" dirty="0" smtClean="0">
                <a:solidFill>
                  <a:schemeClr val="tx1"/>
                </a:solidFill>
              </a:rPr>
              <a:t> Title</a:t>
            </a:r>
            <a:endParaRPr lang="en-US" sz="3200" b="1" dirty="0">
              <a:solidFill>
                <a:schemeClr val="tx1"/>
              </a:solidFill>
            </a:endParaRPr>
          </a:p>
        </c:rich>
      </c:tx>
      <c:layout>
        <c:manualLayout>
          <c:xMode val="edge"/>
          <c:yMode val="edge"/>
          <c:x val="0.288017287774897"/>
          <c:y val="0.0492372054712338"/>
        </c:manualLayout>
      </c:layout>
      <c:overlay val="0"/>
      <c:spPr>
        <a:noFill/>
        <a:ln w="22320">
          <a:noFill/>
        </a:ln>
      </c:spPr>
    </c:title>
    <c:autoTitleDeleted val="0"/>
    <c:plotArea>
      <c:layout>
        <c:manualLayout>
          <c:layoutTarget val="inner"/>
          <c:xMode val="edge"/>
          <c:yMode val="edge"/>
          <c:x val="0.226534821084328"/>
          <c:y val="0.181204623387958"/>
          <c:w val="0.515927492965233"/>
          <c:h val="0.63988916312787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8.2</c:v>
                </c:pt>
                <c:pt idx="1">
                  <c:v>3.2</c:v>
                </c:pt>
                <c:pt idx="2">
                  <c:v>1.4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0456124393957067"/>
          <c:y val="0.893541952603858"/>
          <c:w val="0.93038430396361"/>
          <c:h val="0.0738363954505685"/>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smtClean="0">
                <a:solidFill>
                  <a:schemeClr val="tx1"/>
                </a:solidFill>
              </a:rPr>
              <a:t>Chart Title</a:t>
            </a:r>
            <a:endParaRPr lang="en-US" sz="3200" b="1" dirty="0">
              <a:solidFill>
                <a:schemeClr val="tx1"/>
              </a:solidFill>
            </a:endParaRPr>
          </a:p>
        </c:rich>
      </c:tx>
      <c:layout>
        <c:manualLayout>
          <c:xMode val="edge"/>
          <c:yMode val="edge"/>
          <c:x val="0.259398413361009"/>
          <c:y val="0.0946902786898562"/>
        </c:manualLayout>
      </c:layout>
      <c:overlay val="0"/>
      <c:spPr>
        <a:noFill/>
        <a:ln w="22320">
          <a:noFill/>
        </a:ln>
      </c:spPr>
    </c:title>
    <c:autoTitleDeleted val="0"/>
    <c:plotArea>
      <c:layout>
        <c:manualLayout>
          <c:layoutTarget val="inner"/>
          <c:xMode val="edge"/>
          <c:yMode val="edge"/>
          <c:x val="0.226534821084328"/>
          <c:y val="0.181204623387958"/>
          <c:w val="0.515927492965233"/>
          <c:h val="0.63988916312787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3.0</c:v>
                </c:pt>
                <c:pt idx="1">
                  <c:v>3.2</c:v>
                </c:pt>
                <c:pt idx="2">
                  <c:v>1.4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0.0247338482128529"/>
          <c:y val="0.8026592410254"/>
          <c:w val="0.969663121312972"/>
          <c:h val="0.17312962875691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smtClean="0">
                <a:solidFill>
                  <a:schemeClr val="tx1"/>
                </a:solidFill>
              </a:rPr>
              <a:t>Chart Title</a:t>
            </a:r>
            <a:endParaRPr lang="en-US" sz="3200" b="1" dirty="0">
              <a:solidFill>
                <a:schemeClr val="tx1"/>
              </a:solidFill>
            </a:endParaRPr>
          </a:p>
        </c:rich>
      </c:tx>
      <c:layout>
        <c:manualLayout>
          <c:xMode val="edge"/>
          <c:yMode val="edge"/>
          <c:x val="0.265780318063121"/>
          <c:y val="0.0886751000733899"/>
        </c:manualLayout>
      </c:layout>
      <c:overlay val="0"/>
      <c:spPr>
        <a:noFill/>
        <a:ln w="22320">
          <a:noFill/>
        </a:ln>
      </c:spPr>
    </c:title>
    <c:autoTitleDeleted val="0"/>
    <c:plotArea>
      <c:layout>
        <c:manualLayout>
          <c:layoutTarget val="inner"/>
          <c:xMode val="edge"/>
          <c:yMode val="edge"/>
          <c:x val="0.226534821084328"/>
          <c:y val="0.181204623387958"/>
          <c:w val="0.515927492965233"/>
          <c:h val="0.63988916312787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dPt>
          <c:dPt>
            <c:idx val="1"/>
            <c:bubble3D val="0"/>
            <c:spPr>
              <a:solidFill>
                <a:srgbClr val="41B6E6"/>
              </a:solidFill>
              <a:ln w="11160">
                <a:solidFill>
                  <a:srgbClr val="FFFFFF"/>
                </a:solidFill>
                <a:prstDash val="solid"/>
              </a:ln>
            </c:spPr>
          </c:dPt>
          <c:dPt>
            <c:idx val="2"/>
            <c:bubble3D val="0"/>
            <c:spPr>
              <a:solidFill>
                <a:srgbClr val="E56D54"/>
              </a:solidFill>
              <a:ln w="11160">
                <a:solidFill>
                  <a:srgbClr val="FFFFFF"/>
                </a:solidFill>
                <a:prstDash val="solid"/>
              </a:ln>
            </c:spPr>
          </c:dPt>
          <c:cat>
            <c:strRef>
              <c:f>Sheet1!$A$2:$A$4</c:f>
              <c:strCache>
                <c:ptCount val="3"/>
                <c:pt idx="0">
                  <c:v>Series 1</c:v>
                </c:pt>
                <c:pt idx="1">
                  <c:v>Series 2</c:v>
                </c:pt>
                <c:pt idx="2">
                  <c:v>Series 3</c:v>
                </c:pt>
              </c:strCache>
            </c:strRef>
          </c:cat>
          <c:val>
            <c:numRef>
              <c:f>Sheet1!$B$2:$B$4</c:f>
              <c:numCache>
                <c:formatCode>General</c:formatCode>
                <c:ptCount val="3"/>
                <c:pt idx="0">
                  <c:v>3.0</c:v>
                </c:pt>
                <c:pt idx="1">
                  <c:v>3.2</c:v>
                </c:pt>
                <c:pt idx="2">
                  <c:v>6.4</c:v>
                </c:pt>
              </c:numCache>
            </c:numRef>
          </c:val>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Entry>
      <c:layout>
        <c:manualLayout>
          <c:xMode val="edge"/>
          <c:yMode val="edge"/>
          <c:x val="0.0247338482128529"/>
          <c:y val="0.8026592410254"/>
          <c:w val="0.969663121312972"/>
          <c:h val="0.197340722688188"/>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chemeClr val="accent3"/>
        </a:solidFill>
        <a:ln>
          <a:solidFill>
            <a:schemeClr val="lt1">
              <a:hueOff val="0"/>
              <a:satOff val="0"/>
              <a:lumOff val="0"/>
            </a:schemeClr>
          </a:solidFill>
        </a:ln>
      </dgm:spPr>
      <dgm:t>
        <a:bodyPr anchor="b"/>
        <a:lstStyle/>
        <a:p>
          <a:r>
            <a:rPr lang="en-US" sz="2800" dirty="0" smtClean="0">
              <a:solidFill>
                <a:schemeClr val="bg1"/>
              </a:solidFill>
            </a:rPr>
            <a:t>Series 1</a:t>
          </a:r>
          <a:br>
            <a:rPr lang="en-US" sz="2800" dirty="0" smtClean="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smtClean="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chemeClr val="accent1"/>
        </a:solidFill>
        <a:ln w="63500">
          <a:solidFill>
            <a:schemeClr val="bg1"/>
          </a:solidFill>
        </a:ln>
      </dgm:spPr>
      <dgm:t>
        <a:bodyPr anchor="b"/>
        <a:lstStyle/>
        <a:p>
          <a:r>
            <a:rPr lang="en-US" sz="2800" dirty="0" smtClean="0">
              <a:solidFill>
                <a:schemeClr val="bg1"/>
              </a:solidFill>
            </a:rPr>
            <a:t>Series 3</a:t>
          </a:r>
        </a:p>
        <a:p>
          <a:endParaRPr lang="en-US" sz="1400" dirty="0">
            <a:solidFill>
              <a:schemeClr val="bg1"/>
            </a:solidFill>
          </a:endParaRPr>
        </a:p>
      </dgm: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t>
        <a:bodyPr/>
        <a:lstStyle/>
        <a:p>
          <a:endParaRPr lang="en-US"/>
        </a:p>
      </dgm:t>
    </dgm:pt>
    <dgm:pt modelId="{3FE82FCB-BBCE-5F47-A785-76048297C6FA}" type="pres">
      <dgm:prSet presAssocID="{F2A80D4E-DCDF-DD47-B0A0-103201ABFF8D}" presName="levelTx" presStyleLbl="revTx" presStyleIdx="0" presStyleCnt="0">
        <dgm:presLayoutVars>
          <dgm:chMax val="1"/>
          <dgm:bulletEnabled val="1"/>
        </dgm:presLayoutVars>
      </dgm:prSet>
      <dgm:spPr/>
      <dgm:t>
        <a:bodyPr/>
        <a:lstStyle/>
        <a:p>
          <a:endParaRPr lang="en-US"/>
        </a:p>
      </dgm:t>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t>
        <a:bodyPr/>
        <a:lstStyle/>
        <a:p>
          <a:endParaRPr lang="en-US"/>
        </a:p>
      </dgm:t>
    </dgm:pt>
    <dgm:pt modelId="{F72C514A-07FD-0547-BA87-CE0EC865697F}" type="pres">
      <dgm:prSet presAssocID="{7AF5E0A5-A3D5-5044-9AE9-85D2AACDE2EC}" presName="levelTx" presStyleLbl="revTx" presStyleIdx="0" presStyleCnt="0">
        <dgm:presLayoutVars>
          <dgm:chMax val="1"/>
          <dgm:bulletEnabled val="1"/>
        </dgm:presLayoutVars>
      </dgm:prSet>
      <dgm:spPr/>
      <dgm:t>
        <a:bodyPr/>
        <a:lstStyle/>
        <a:p>
          <a:endParaRPr lang="en-US"/>
        </a:p>
      </dgm:t>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495">
        <dgm:presLayoutVars>
          <dgm:chMax val="1"/>
          <dgm:bulletEnabled val="1"/>
        </dgm:presLayoutVars>
      </dgm:prSet>
      <dgm:spPr/>
      <dgm:t>
        <a:bodyPr/>
        <a:lstStyle/>
        <a:p>
          <a:endParaRPr lang="en-US"/>
        </a:p>
      </dgm:t>
    </dgm:pt>
    <dgm:pt modelId="{011EBD37-4648-414E-9EBF-6A4C6B6DAA1E}" type="pres">
      <dgm:prSet presAssocID="{B9FB34F6-F115-BA4C-A756-11366D60939C}" presName="levelTx" presStyleLbl="revTx" presStyleIdx="0" presStyleCnt="0">
        <dgm:presLayoutVars>
          <dgm:chMax val="1"/>
          <dgm:bulletEnabled val="1"/>
        </dgm:presLayoutVars>
      </dgm:prSet>
      <dgm:spPr/>
      <dgm:t>
        <a:bodyPr/>
        <a:lstStyle/>
        <a:p>
          <a:endParaRPr lang="en-US"/>
        </a:p>
      </dgm:t>
    </dgm:pt>
  </dgm:ptLst>
  <dgm:cxnLst>
    <dgm:cxn modelId="{DDE9F53E-1E0F-464C-B536-C265B1792B69}" type="presOf" srcId="{F2A80D4E-DCDF-DD47-B0A0-103201ABFF8D}" destId="{3FE82FCB-BBCE-5F47-A785-76048297C6FA}" srcOrd="1" destOrd="0" presId="urn:microsoft.com/office/officeart/2005/8/layout/pyramid1"/>
    <dgm:cxn modelId="{5F0B9C5A-22D4-104D-A6D7-3D8E89847F26}" srcId="{AC9615C9-C6F1-014D-A3A7-7A5DB4A377FE}" destId="{F2A80D4E-DCDF-DD47-B0A0-103201ABFF8D}" srcOrd="0" destOrd="0" parTransId="{AAE9F486-967B-F741-A320-903B7BAD1BB6}" sibTransId="{F9FAAC82-4768-9541-B270-7F034CA5B77C}"/>
    <dgm:cxn modelId="{00C23643-6080-B048-BD88-6572A476E643}" type="presOf" srcId="{B9FB34F6-F115-BA4C-A756-11366D60939C}" destId="{011EBD37-4648-414E-9EBF-6A4C6B6DAA1E}" srcOrd="1" destOrd="0" presId="urn:microsoft.com/office/officeart/2005/8/layout/pyramid1"/>
    <dgm:cxn modelId="{816A494A-9BBE-F64D-9734-C37C40D4CBF6}" type="presOf" srcId="{F2A80D4E-DCDF-DD47-B0A0-103201ABFF8D}" destId="{3B50DBC0-D324-CC48-814E-1224FFB23FF8}" srcOrd="0" destOrd="0" presId="urn:microsoft.com/office/officeart/2005/8/layout/pyramid1"/>
    <dgm:cxn modelId="{44F698F9-E503-604B-A196-DF88D5E2BF28}" type="presOf" srcId="{AC9615C9-C6F1-014D-A3A7-7A5DB4A377FE}" destId="{CC3A4FC8-1BA9-9048-BB1E-D88C367138D1}" srcOrd="0" destOrd="0" presId="urn:microsoft.com/office/officeart/2005/8/layout/pyramid1"/>
    <dgm:cxn modelId="{4555C307-2D4A-4F4C-83C3-7CA9AA55C00F}" type="presOf" srcId="{7AF5E0A5-A3D5-5044-9AE9-85D2AACDE2EC}" destId="{49FAE39A-B2CF-D944-B834-B2EF233A6F89}"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9315592A-3DBF-904F-9DA5-8A88DCCC5AFB}" srcId="{AC9615C9-C6F1-014D-A3A7-7A5DB4A377FE}" destId="{B9FB34F6-F115-BA4C-A756-11366D60939C}" srcOrd="2" destOrd="0" parTransId="{AEDBE2E2-9C0E-DD46-9BA3-5962025226F9}" sibTransId="{2058F22C-38E1-1B48-B638-4BF7908D4337}"/>
    <dgm:cxn modelId="{853C4811-7E28-F24B-AB47-9D36430FBA4F}" type="presOf" srcId="{7AF5E0A5-A3D5-5044-9AE9-85D2AACDE2EC}" destId="{F72C514A-07FD-0547-BA87-CE0EC865697F}" srcOrd="1" destOrd="0" presId="urn:microsoft.com/office/officeart/2005/8/layout/pyramid1"/>
    <dgm:cxn modelId="{458EF269-EDD6-5343-B53A-617D7FAEFDE0}" type="presOf" srcId="{B9FB34F6-F115-BA4C-A756-11366D60939C}" destId="{A8C62C20-56D4-5948-84F0-B67C9C2CF512}" srcOrd="0" destOrd="0" presId="urn:microsoft.com/office/officeart/2005/8/layout/pyramid1"/>
    <dgm:cxn modelId="{EB8463B3-B386-BC48-A54B-B903B15DB018}" type="presParOf" srcId="{CC3A4FC8-1BA9-9048-BB1E-D88C367138D1}" destId="{C127AABA-8910-AC41-9833-0CFA9A9DF82B}" srcOrd="0" destOrd="0" presId="urn:microsoft.com/office/officeart/2005/8/layout/pyramid1"/>
    <dgm:cxn modelId="{CB8E435B-19DF-A14E-AC37-C573B58AFD43}" type="presParOf" srcId="{C127AABA-8910-AC41-9833-0CFA9A9DF82B}" destId="{3B50DBC0-D324-CC48-814E-1224FFB23FF8}" srcOrd="0" destOrd="0" presId="urn:microsoft.com/office/officeart/2005/8/layout/pyramid1"/>
    <dgm:cxn modelId="{FA11CBD5-4B86-B147-BFF3-C2920C42A0A5}" type="presParOf" srcId="{C127AABA-8910-AC41-9833-0CFA9A9DF82B}" destId="{3FE82FCB-BBCE-5F47-A785-76048297C6FA}" srcOrd="1" destOrd="0" presId="urn:microsoft.com/office/officeart/2005/8/layout/pyramid1"/>
    <dgm:cxn modelId="{C2E90630-F778-7D46-A0B5-4033BBD9E8A8}" type="presParOf" srcId="{CC3A4FC8-1BA9-9048-BB1E-D88C367138D1}" destId="{4930E1E6-F99E-4A40-AC26-A9A216241580}" srcOrd="1" destOrd="0" presId="urn:microsoft.com/office/officeart/2005/8/layout/pyramid1"/>
    <dgm:cxn modelId="{85027B49-272D-B742-8A11-5B5B71635F50}" type="presParOf" srcId="{4930E1E6-F99E-4A40-AC26-A9A216241580}" destId="{49FAE39A-B2CF-D944-B834-B2EF233A6F89}" srcOrd="0" destOrd="0" presId="urn:microsoft.com/office/officeart/2005/8/layout/pyramid1"/>
    <dgm:cxn modelId="{BD3222B9-F189-7241-B9AF-F70402E42E03}" type="presParOf" srcId="{4930E1E6-F99E-4A40-AC26-A9A216241580}" destId="{F72C514A-07FD-0547-BA87-CE0EC865697F}" srcOrd="1" destOrd="0" presId="urn:microsoft.com/office/officeart/2005/8/layout/pyramid1"/>
    <dgm:cxn modelId="{FA780DE5-2392-F74F-B4E2-8D51A26D3CC4}" type="presParOf" srcId="{CC3A4FC8-1BA9-9048-BB1E-D88C367138D1}" destId="{8E501972-DD45-2241-8C2D-ABBD79CD69F3}" srcOrd="2" destOrd="0" presId="urn:microsoft.com/office/officeart/2005/8/layout/pyramid1"/>
    <dgm:cxn modelId="{D9F22FF3-9F74-874F-9F89-0A94BDD0E4FB}" type="presParOf" srcId="{8E501972-DD45-2241-8C2D-ABBD79CD69F3}" destId="{A8C62C20-56D4-5948-84F0-B67C9C2CF512}" srcOrd="0" destOrd="0" presId="urn:microsoft.com/office/officeart/2005/8/layout/pyramid1"/>
    <dgm:cxn modelId="{377BFB92-7619-1241-A2D7-AA9E4D2B0A6A}"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1850214" y="0"/>
          <a:ext cx="2258384" cy="1717571"/>
        </a:xfrm>
        <a:prstGeom prst="trapezoid">
          <a:avLst>
            <a:gd name="adj" fmla="val 65744"/>
          </a:avLst>
        </a:prstGeom>
        <a:solidFill>
          <a:schemeClr val="accent3"/>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90000"/>
            </a:lnSpc>
            <a:spcBef>
              <a:spcPct val="0"/>
            </a:spcBef>
            <a:spcAft>
              <a:spcPct val="35000"/>
            </a:spcAft>
          </a:pPr>
          <a:r>
            <a:rPr lang="en-US" sz="2800" kern="1200" dirty="0" smtClean="0">
              <a:solidFill>
                <a:schemeClr val="bg1"/>
              </a:solidFill>
            </a:rPr>
            <a:t>Series 1</a:t>
          </a:r>
          <a:br>
            <a:rPr lang="en-US" sz="2800" kern="1200" dirty="0" smtClean="0">
              <a:solidFill>
                <a:schemeClr val="bg1"/>
              </a:solidFill>
            </a:rPr>
          </a:br>
          <a:endParaRPr lang="en-US" sz="1400" kern="1200" dirty="0">
            <a:solidFill>
              <a:schemeClr val="bg1"/>
            </a:solidFill>
          </a:endParaRPr>
        </a:p>
      </dsp:txBody>
      <dsp:txXfrm>
        <a:off x="1850214" y="0"/>
        <a:ext cx="2258384" cy="1717571"/>
      </dsp:txXfrm>
    </dsp:sp>
    <dsp:sp modelId="{49FAE39A-B2CF-D944-B834-B2EF233A6F89}">
      <dsp:nvSpPr>
        <dsp:cNvPr id="0" name=""/>
        <dsp:cNvSpPr/>
      </dsp:nvSpPr>
      <dsp:spPr>
        <a:xfrm>
          <a:off x="1129192" y="1717571"/>
          <a:ext cx="3700429" cy="1096721"/>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100000"/>
            </a:lnSpc>
            <a:spcBef>
              <a:spcPct val="0"/>
            </a:spcBef>
            <a:spcAft>
              <a:spcPct val="35000"/>
            </a:spcAft>
          </a:pPr>
          <a:r>
            <a:rPr lang="en-US" sz="2800" kern="1200" dirty="0" smtClean="0">
              <a:solidFill>
                <a:schemeClr val="bg1"/>
              </a:solidFill>
            </a:rPr>
            <a:t>Series 2</a:t>
          </a:r>
        </a:p>
        <a:p>
          <a:pPr lvl="0" algn="ctr" defTabSz="1244600">
            <a:lnSpc>
              <a:spcPct val="100000"/>
            </a:lnSpc>
            <a:spcBef>
              <a:spcPct val="0"/>
            </a:spcBef>
            <a:spcAft>
              <a:spcPct val="35000"/>
            </a:spcAft>
          </a:pPr>
          <a:endParaRPr lang="en-US" sz="1400" kern="1200" dirty="0">
            <a:solidFill>
              <a:schemeClr val="bg1"/>
            </a:solidFill>
          </a:endParaRPr>
        </a:p>
      </dsp:txBody>
      <dsp:txXfrm>
        <a:off x="1776767" y="1717571"/>
        <a:ext cx="2405279" cy="1096721"/>
      </dsp:txXfrm>
    </dsp:sp>
    <dsp:sp modelId="{A8C62C20-56D4-5948-84F0-B67C9C2CF512}">
      <dsp:nvSpPr>
        <dsp:cNvPr id="0" name=""/>
        <dsp:cNvSpPr/>
      </dsp:nvSpPr>
      <dsp:spPr>
        <a:xfrm>
          <a:off x="0" y="2814293"/>
          <a:ext cx="5958813" cy="1717571"/>
        </a:xfrm>
        <a:prstGeom prst="trapezoid">
          <a:avLst>
            <a:gd name="adj" fmla="val 65744"/>
          </a:avLst>
        </a:prstGeom>
        <a:solidFill>
          <a:schemeClr val="accent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lvl="0" algn="ctr" defTabSz="1244600">
            <a:lnSpc>
              <a:spcPct val="90000"/>
            </a:lnSpc>
            <a:spcBef>
              <a:spcPct val="0"/>
            </a:spcBef>
            <a:spcAft>
              <a:spcPct val="35000"/>
            </a:spcAft>
          </a:pPr>
          <a:r>
            <a:rPr lang="en-US" sz="2800" kern="1200" dirty="0" smtClean="0">
              <a:solidFill>
                <a:schemeClr val="bg1"/>
              </a:solidFill>
            </a:rPr>
            <a:t>Series 3</a:t>
          </a:r>
        </a:p>
        <a:p>
          <a:pPr lvl="0" algn="ctr" defTabSz="1244600">
            <a:lnSpc>
              <a:spcPct val="90000"/>
            </a:lnSpc>
            <a:spcBef>
              <a:spcPct val="0"/>
            </a:spcBef>
            <a:spcAft>
              <a:spcPct val="35000"/>
            </a:spcAft>
          </a:pPr>
          <a:endParaRPr lang="en-US" sz="1400" kern="1200" dirty="0">
            <a:solidFill>
              <a:schemeClr val="bg1"/>
            </a:solidFill>
          </a:endParaRPr>
        </a:p>
      </dsp:txBody>
      <dsp:txXfrm>
        <a:off x="1042792" y="2814293"/>
        <a:ext cx="3873229" cy="171757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ckground Image">
    <p:spTree>
      <p:nvGrpSpPr>
        <p:cNvPr id="1" name=""/>
        <p:cNvGrpSpPr/>
        <p:nvPr/>
      </p:nvGrpSpPr>
      <p:grpSpPr>
        <a:xfrm>
          <a:off x="0" y="0"/>
          <a:ext cx="0" cy="0"/>
          <a:chOff x="0" y="0"/>
          <a:chExt cx="0" cy="0"/>
        </a:xfrm>
      </p:grpSpPr>
      <p:cxnSp>
        <p:nvCxnSpPr>
          <p:cNvPr id="8" name="Straight Connector 7"/>
          <p:cNvCxnSpPr/>
          <p:nvPr userDrawn="1"/>
        </p:nvCxnSpPr>
        <p:spPr bwMode="auto">
          <a:xfrm flipH="1">
            <a:off x="9772929" y="7264714"/>
            <a:ext cx="0" cy="25603200"/>
          </a:xfrm>
          <a:prstGeom prst="line">
            <a:avLst/>
          </a:prstGeom>
          <a:noFill/>
          <a:ln w="25400" cap="flat" cmpd="sng" algn="ctr">
            <a:solidFill>
              <a:schemeClr val="tx1"/>
            </a:solidFill>
            <a:prstDash val="dash"/>
            <a:round/>
            <a:headEnd type="oval" w="med" len="med"/>
            <a:tailEnd type="oval" w="med" len="med"/>
          </a:ln>
          <a:effectLst/>
        </p:spPr>
      </p:cxnSp>
      <p:cxnSp>
        <p:nvCxnSpPr>
          <p:cNvPr id="9" name="Straight Connector 9"/>
          <p:cNvCxnSpPr>
            <a:cxnSpLocks noChangeShapeType="1"/>
          </p:cNvCxnSpPr>
          <p:nvPr userDrawn="1"/>
        </p:nvCxnSpPr>
        <p:spPr bwMode="auto">
          <a:xfrm>
            <a:off x="9894292" y="7788628"/>
            <a:ext cx="800100" cy="1016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0" name="Straight Connector 9"/>
          <p:cNvCxnSpPr/>
          <p:nvPr userDrawn="1"/>
        </p:nvCxnSpPr>
        <p:spPr bwMode="auto">
          <a:xfrm>
            <a:off x="18982944" y="7264714"/>
            <a:ext cx="0" cy="25603200"/>
          </a:xfrm>
          <a:prstGeom prst="line">
            <a:avLst/>
          </a:prstGeom>
          <a:noFill/>
          <a:ln w="25400" cap="flat" cmpd="sng" algn="ctr">
            <a:solidFill>
              <a:schemeClr val="tx1"/>
            </a:solidFill>
            <a:prstDash val="dash"/>
            <a:round/>
            <a:headEnd type="oval" w="med" len="med"/>
            <a:tailEnd type="oval" w="med" len="med"/>
          </a:ln>
          <a:effectLst/>
        </p:spPr>
      </p:cxnSp>
      <p:cxnSp>
        <p:nvCxnSpPr>
          <p:cNvPr id="11" name="Straight Connector 10"/>
          <p:cNvCxnSpPr/>
          <p:nvPr userDrawn="1"/>
        </p:nvCxnSpPr>
        <p:spPr bwMode="auto">
          <a:xfrm>
            <a:off x="28358757" y="7264714"/>
            <a:ext cx="0" cy="25603200"/>
          </a:xfrm>
          <a:prstGeom prst="line">
            <a:avLst/>
          </a:prstGeom>
          <a:noFill/>
          <a:ln w="25400" cap="flat" cmpd="sng" algn="ctr">
            <a:solidFill>
              <a:schemeClr val="tx1"/>
            </a:solidFill>
            <a:prstDash val="dash"/>
            <a:round/>
            <a:headEnd type="oval" w="med" len="med"/>
            <a:tailEnd type="oval" w="med" len="med"/>
          </a:ln>
          <a:effectLst/>
        </p:spPr>
      </p:cxnSp>
      <p:sp>
        <p:nvSpPr>
          <p:cNvPr id="12" name="Content Placeholder 9"/>
          <p:cNvSpPr>
            <a:spLocks noGrp="1"/>
          </p:cNvSpPr>
          <p:nvPr>
            <p:ph sz="quarter" idx="10"/>
          </p:nvPr>
        </p:nvSpPr>
        <p:spPr>
          <a:xfrm>
            <a:off x="971550" y="7382934"/>
            <a:ext cx="8401844" cy="16526933"/>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Picture Placeholder 2"/>
          <p:cNvSpPr>
            <a:spLocks noGrp="1"/>
          </p:cNvSpPr>
          <p:nvPr>
            <p:ph type="pic" sz="quarter" idx="16"/>
          </p:nvPr>
        </p:nvSpPr>
        <p:spPr>
          <a:xfrm>
            <a:off x="914400" y="24570267"/>
            <a:ext cx="8458994" cy="8280400"/>
          </a:xfrm>
          <a:prstGeom prst="rect">
            <a:avLst/>
          </a:prstGeom>
          <a:solidFill>
            <a:schemeClr val="bg2">
              <a:lumMod val="85000"/>
            </a:schemeClr>
          </a:solidFill>
        </p:spPr>
        <p:txBody>
          <a:bodyPr>
            <a:normAutofit/>
          </a:bodyPr>
          <a:lstStyle>
            <a:lvl1pPr marL="0" indent="0" algn="ctr">
              <a:buNone/>
              <a:defRPr/>
            </a:lvl1pPr>
          </a:lstStyle>
          <a:p>
            <a:pPr marL="0" indent="0" algn="ctr">
              <a:buNone/>
            </a:pPr>
            <a:endParaRPr lang="en-US" dirty="0"/>
          </a:p>
        </p:txBody>
      </p:sp>
      <p:sp>
        <p:nvSpPr>
          <p:cNvPr id="14" name="Picture Placeholder 2"/>
          <p:cNvSpPr>
            <a:spLocks noGrp="1"/>
          </p:cNvSpPr>
          <p:nvPr>
            <p:ph type="pic" sz="quarter" idx="17"/>
          </p:nvPr>
        </p:nvSpPr>
        <p:spPr>
          <a:xfrm>
            <a:off x="28860749" y="19096567"/>
            <a:ext cx="8458201" cy="828040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5" name="Content Placeholder 9"/>
          <p:cNvSpPr>
            <a:spLocks noGrp="1"/>
          </p:cNvSpPr>
          <p:nvPr>
            <p:ph sz="quarter" idx="18"/>
          </p:nvPr>
        </p:nvSpPr>
        <p:spPr>
          <a:xfrm>
            <a:off x="10215164" y="7382934"/>
            <a:ext cx="8244286" cy="25467733"/>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9"/>
          <p:cNvSpPr>
            <a:spLocks noGrp="1"/>
          </p:cNvSpPr>
          <p:nvPr>
            <p:ph sz="quarter" idx="19"/>
          </p:nvPr>
        </p:nvSpPr>
        <p:spPr>
          <a:xfrm>
            <a:off x="19431000" y="7450667"/>
            <a:ext cx="8538345" cy="7382933"/>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9"/>
          <p:cNvSpPr>
            <a:spLocks noGrp="1"/>
          </p:cNvSpPr>
          <p:nvPr>
            <p:ph sz="quarter" idx="20"/>
          </p:nvPr>
        </p:nvSpPr>
        <p:spPr>
          <a:xfrm>
            <a:off x="28860749" y="7450667"/>
            <a:ext cx="8458201" cy="11040533"/>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9"/>
          <p:cNvSpPr>
            <a:spLocks noGrp="1"/>
          </p:cNvSpPr>
          <p:nvPr>
            <p:ph sz="quarter" idx="21"/>
          </p:nvPr>
        </p:nvSpPr>
        <p:spPr>
          <a:xfrm>
            <a:off x="28746450" y="27922483"/>
            <a:ext cx="8515351" cy="4724986"/>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hart Placeholder 23"/>
          <p:cNvSpPr>
            <a:spLocks noGrp="1"/>
          </p:cNvSpPr>
          <p:nvPr>
            <p:ph type="chart" sz="quarter" idx="22"/>
          </p:nvPr>
        </p:nvSpPr>
        <p:spPr>
          <a:xfrm>
            <a:off x="19488150" y="15771698"/>
            <a:ext cx="8483723" cy="7713486"/>
          </a:xfrm>
          <a:prstGeom prst="rect">
            <a:avLst/>
          </a:prstGeom>
        </p:spPr>
        <p:txBody>
          <a:bodyPr/>
          <a:lstStyle/>
          <a:p>
            <a:endParaRPr lang="en-US" dirty="0"/>
          </a:p>
        </p:txBody>
      </p:sp>
      <p:sp>
        <p:nvSpPr>
          <p:cNvPr id="20" name="Content Placeholder 9"/>
          <p:cNvSpPr>
            <a:spLocks noGrp="1"/>
          </p:cNvSpPr>
          <p:nvPr>
            <p:ph sz="quarter" idx="23"/>
          </p:nvPr>
        </p:nvSpPr>
        <p:spPr>
          <a:xfrm>
            <a:off x="19545300" y="24275090"/>
            <a:ext cx="8394274" cy="8440111"/>
          </a:xfrm>
          <a:prstGeom prst="rect">
            <a:avLst/>
          </a:prstGeom>
        </p:spPr>
        <p:txBody>
          <a:bodyPr/>
          <a:lstStyle>
            <a:lvl1pPr>
              <a:lnSpc>
                <a:spcPts val="3929"/>
              </a:lnSpc>
              <a:spcBef>
                <a:spcPts val="0"/>
              </a:spcBef>
              <a:defRPr sz="2392" baseline="0">
                <a:solidFill>
                  <a:schemeClr val="bg1">
                    <a:lumMod val="50000"/>
                  </a:schemeClr>
                </a:solidFill>
                <a:latin typeface="Arial" charset="0"/>
              </a:defRPr>
            </a:lvl1pPr>
            <a:lvl2pPr>
              <a:lnSpc>
                <a:spcPts val="3929"/>
              </a:lnSpc>
              <a:spcBef>
                <a:spcPts val="0"/>
              </a:spcBef>
              <a:defRPr sz="2392" baseline="0">
                <a:solidFill>
                  <a:schemeClr val="bg1">
                    <a:lumMod val="50000"/>
                  </a:schemeClr>
                </a:solidFill>
                <a:latin typeface="Arial" charset="0"/>
              </a:defRPr>
            </a:lvl2pPr>
            <a:lvl3pPr>
              <a:lnSpc>
                <a:spcPts val="3929"/>
              </a:lnSpc>
              <a:spcBef>
                <a:spcPts val="0"/>
              </a:spcBef>
              <a:defRPr sz="2392" baseline="0">
                <a:solidFill>
                  <a:schemeClr val="bg1">
                    <a:lumMod val="50000"/>
                  </a:schemeClr>
                </a:solidFill>
                <a:latin typeface="Arial" charset="0"/>
              </a:defRPr>
            </a:lvl3pPr>
            <a:lvl4pPr>
              <a:lnSpc>
                <a:spcPts val="3929"/>
              </a:lnSpc>
              <a:spcBef>
                <a:spcPts val="0"/>
              </a:spcBef>
              <a:defRPr sz="2392" baseline="0">
                <a:solidFill>
                  <a:schemeClr val="bg1">
                    <a:lumMod val="50000"/>
                  </a:schemeClr>
                </a:solidFill>
                <a:latin typeface="Arial" charset="0"/>
              </a:defRPr>
            </a:lvl4pPr>
            <a:lvl5pPr marL="1952701" indent="-390540">
              <a:lnSpc>
                <a:spcPts val="3929"/>
              </a:lnSpc>
              <a:spcBef>
                <a:spcPts val="0"/>
              </a:spcBef>
              <a:buClr>
                <a:srgbClr val="245EAC"/>
              </a:buClr>
              <a:buFont typeface="Arial" charset="0"/>
              <a:buChar char="•"/>
              <a:defRPr sz="2392"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737859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45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36"/>
          <p:cNvSpPr>
            <a:spLocks noChangeArrowheads="1"/>
          </p:cNvSpPr>
          <p:nvPr userDrawn="1"/>
        </p:nvSpPr>
        <p:spPr bwMode="auto">
          <a:xfrm>
            <a:off x="0" y="0"/>
            <a:ext cx="38404800" cy="6096000"/>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900" b="0" i="0" baseline="0" dirty="0" smtClean="0">
              <a:solidFill>
                <a:schemeClr val="tx1"/>
              </a:solidFill>
              <a:latin typeface="Arial" charset="0"/>
              <a:ea typeface="Arial" charset="0"/>
            </a:endParaRPr>
          </a:p>
        </p:txBody>
      </p:sp>
      <p:sp>
        <p:nvSpPr>
          <p:cNvPr id="7" name="Rectangle 6"/>
          <p:cNvSpPr/>
          <p:nvPr userDrawn="1"/>
        </p:nvSpPr>
        <p:spPr>
          <a:xfrm>
            <a:off x="0" y="5842001"/>
            <a:ext cx="38404800" cy="294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729"/>
          </a:p>
        </p:txBody>
      </p:sp>
      <p:pic>
        <p:nvPicPr>
          <p:cNvPr id="9" name="Picture 8"/>
          <p:cNvPicPr>
            <a:picLocks noChangeAspect="1"/>
          </p:cNvPicPr>
          <p:nvPr userDrawn="1"/>
        </p:nvPicPr>
        <p:blipFill rotWithShape="1">
          <a:blip r:embed="rId3">
            <a:alphaModFix amt="41000"/>
            <a:extLst>
              <a:ext uri="{28A0092B-C50C-407E-A947-70E740481C1C}">
                <a14:useLocalDpi xmlns:a14="http://schemas.microsoft.com/office/drawing/2010/main" val="0"/>
              </a:ext>
            </a:extLst>
          </a:blip>
          <a:srcRect t="4395" b="40121"/>
          <a:stretch/>
        </p:blipFill>
        <p:spPr>
          <a:xfrm>
            <a:off x="26869186" y="0"/>
            <a:ext cx="9569526" cy="5841066"/>
          </a:xfrm>
          <a:prstGeom prst="rect">
            <a:avLst/>
          </a:prstGeom>
        </p:spPr>
      </p:pic>
      <p:sp>
        <p:nvSpPr>
          <p:cNvPr id="10" name="Rectangle 36"/>
          <p:cNvSpPr>
            <a:spLocks noChangeArrowheads="1"/>
          </p:cNvSpPr>
          <p:nvPr userDrawn="1"/>
        </p:nvSpPr>
        <p:spPr bwMode="auto">
          <a:xfrm>
            <a:off x="0" y="33788513"/>
            <a:ext cx="38404800" cy="2787487"/>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900" b="0" i="0" baseline="0" dirty="0" smtClean="0">
              <a:solidFill>
                <a:schemeClr val="tx1"/>
              </a:solidFill>
              <a:latin typeface="Arial" charset="0"/>
              <a:ea typeface="Arial" charset="0"/>
            </a:endParaRPr>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0946" y="34616384"/>
            <a:ext cx="13927007" cy="1120313"/>
          </a:xfrm>
          <a:prstGeom prst="rect">
            <a:avLst/>
          </a:prstGeom>
        </p:spPr>
      </p:pic>
      <p:cxnSp>
        <p:nvCxnSpPr>
          <p:cNvPr id="12" name="Straight Connector 11"/>
          <p:cNvCxnSpPr/>
          <p:nvPr userDrawn="1"/>
        </p:nvCxnSpPr>
        <p:spPr>
          <a:xfrm>
            <a:off x="27600354" y="34263848"/>
            <a:ext cx="0" cy="1764632"/>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defTabSz="781080" rtl="0" eaLnBrk="1" latinLnBrk="0" hangingPunct="1">
        <a:lnSpc>
          <a:spcPct val="90000"/>
        </a:lnSpc>
        <a:spcBef>
          <a:spcPct val="0"/>
        </a:spcBef>
        <a:buNone/>
        <a:defRPr sz="3758" kern="1200">
          <a:solidFill>
            <a:schemeClr val="tx1"/>
          </a:solidFill>
          <a:latin typeface="+mj-lt"/>
          <a:ea typeface="+mj-ea"/>
          <a:cs typeface="+mj-cs"/>
        </a:defRPr>
      </a:lvl1pPr>
    </p:titleStyle>
    <p:bodyStyle>
      <a:lvl1pPr marL="195270" indent="-195270" algn="l" defTabSz="781080" rtl="0" eaLnBrk="1" latinLnBrk="0" hangingPunct="1">
        <a:lnSpc>
          <a:spcPct val="90000"/>
        </a:lnSpc>
        <a:spcBef>
          <a:spcPts val="854"/>
        </a:spcBef>
        <a:buFont typeface="Arial"/>
        <a:buChar char="•"/>
        <a:defRPr sz="2392" kern="1200">
          <a:solidFill>
            <a:schemeClr val="tx1"/>
          </a:solidFill>
          <a:latin typeface="+mn-lt"/>
          <a:ea typeface="+mn-ea"/>
          <a:cs typeface="+mn-cs"/>
        </a:defRPr>
      </a:lvl1pPr>
      <a:lvl2pPr marL="585810" indent="-195270" algn="l" defTabSz="781080" rtl="0" eaLnBrk="1" latinLnBrk="0" hangingPunct="1">
        <a:lnSpc>
          <a:spcPct val="90000"/>
        </a:lnSpc>
        <a:spcBef>
          <a:spcPts val="427"/>
        </a:spcBef>
        <a:buFont typeface="Arial"/>
        <a:buChar char="•"/>
        <a:defRPr sz="2050" kern="1200">
          <a:solidFill>
            <a:schemeClr val="tx1"/>
          </a:solidFill>
          <a:latin typeface="+mn-lt"/>
          <a:ea typeface="+mn-ea"/>
          <a:cs typeface="+mn-cs"/>
        </a:defRPr>
      </a:lvl2pPr>
      <a:lvl3pPr marL="976351" indent="-195270" algn="l" defTabSz="781080" rtl="0" eaLnBrk="1" latinLnBrk="0" hangingPunct="1">
        <a:lnSpc>
          <a:spcPct val="90000"/>
        </a:lnSpc>
        <a:spcBef>
          <a:spcPts val="427"/>
        </a:spcBef>
        <a:buFont typeface="Arial"/>
        <a:buChar char="•"/>
        <a:defRPr sz="1708" kern="1200">
          <a:solidFill>
            <a:schemeClr val="tx1"/>
          </a:solidFill>
          <a:latin typeface="+mn-lt"/>
          <a:ea typeface="+mn-ea"/>
          <a:cs typeface="+mn-cs"/>
        </a:defRPr>
      </a:lvl3pPr>
      <a:lvl4pPr marL="1366891"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4pPr>
      <a:lvl5pPr marL="1757431"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5pPr>
      <a:lvl6pPr marL="2147971"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6pPr>
      <a:lvl7pPr marL="2538512"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7pPr>
      <a:lvl8pPr marL="2929052"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8pPr>
      <a:lvl9pPr marL="3319592" indent="-195270" algn="l" defTabSz="781080" rtl="0" eaLnBrk="1" latinLnBrk="0" hangingPunct="1">
        <a:lnSpc>
          <a:spcPct val="90000"/>
        </a:lnSpc>
        <a:spcBef>
          <a:spcPts val="427"/>
        </a:spcBef>
        <a:buFont typeface="Arial"/>
        <a:buChar char="•"/>
        <a:defRPr sz="1538" kern="1200">
          <a:solidFill>
            <a:schemeClr val="tx1"/>
          </a:solidFill>
          <a:latin typeface="+mn-lt"/>
          <a:ea typeface="+mn-ea"/>
          <a:cs typeface="+mn-cs"/>
        </a:defRPr>
      </a:lvl9pPr>
    </p:bodyStyle>
    <p:otherStyle>
      <a:defPPr>
        <a:defRPr lang="en-US"/>
      </a:defPPr>
      <a:lvl1pPr marL="0" algn="l" defTabSz="781080" rtl="0" eaLnBrk="1" latinLnBrk="0" hangingPunct="1">
        <a:defRPr sz="1538" kern="1200">
          <a:solidFill>
            <a:schemeClr val="tx1"/>
          </a:solidFill>
          <a:latin typeface="+mn-lt"/>
          <a:ea typeface="+mn-ea"/>
          <a:cs typeface="+mn-cs"/>
        </a:defRPr>
      </a:lvl1pPr>
      <a:lvl2pPr marL="390540" algn="l" defTabSz="781080" rtl="0" eaLnBrk="1" latinLnBrk="0" hangingPunct="1">
        <a:defRPr sz="1538" kern="1200">
          <a:solidFill>
            <a:schemeClr val="tx1"/>
          </a:solidFill>
          <a:latin typeface="+mn-lt"/>
          <a:ea typeface="+mn-ea"/>
          <a:cs typeface="+mn-cs"/>
        </a:defRPr>
      </a:lvl2pPr>
      <a:lvl3pPr marL="781080" algn="l" defTabSz="781080" rtl="0" eaLnBrk="1" latinLnBrk="0" hangingPunct="1">
        <a:defRPr sz="1538" kern="1200">
          <a:solidFill>
            <a:schemeClr val="tx1"/>
          </a:solidFill>
          <a:latin typeface="+mn-lt"/>
          <a:ea typeface="+mn-ea"/>
          <a:cs typeface="+mn-cs"/>
        </a:defRPr>
      </a:lvl3pPr>
      <a:lvl4pPr marL="1171621" algn="l" defTabSz="781080" rtl="0" eaLnBrk="1" latinLnBrk="0" hangingPunct="1">
        <a:defRPr sz="1538" kern="1200">
          <a:solidFill>
            <a:schemeClr val="tx1"/>
          </a:solidFill>
          <a:latin typeface="+mn-lt"/>
          <a:ea typeface="+mn-ea"/>
          <a:cs typeface="+mn-cs"/>
        </a:defRPr>
      </a:lvl4pPr>
      <a:lvl5pPr marL="1562161" algn="l" defTabSz="781080" rtl="0" eaLnBrk="1" latinLnBrk="0" hangingPunct="1">
        <a:defRPr sz="1538" kern="1200">
          <a:solidFill>
            <a:schemeClr val="tx1"/>
          </a:solidFill>
          <a:latin typeface="+mn-lt"/>
          <a:ea typeface="+mn-ea"/>
          <a:cs typeface="+mn-cs"/>
        </a:defRPr>
      </a:lvl5pPr>
      <a:lvl6pPr marL="1952701" algn="l" defTabSz="781080" rtl="0" eaLnBrk="1" latinLnBrk="0" hangingPunct="1">
        <a:defRPr sz="1538" kern="1200">
          <a:solidFill>
            <a:schemeClr val="tx1"/>
          </a:solidFill>
          <a:latin typeface="+mn-lt"/>
          <a:ea typeface="+mn-ea"/>
          <a:cs typeface="+mn-cs"/>
        </a:defRPr>
      </a:lvl6pPr>
      <a:lvl7pPr marL="2343241" algn="l" defTabSz="781080" rtl="0" eaLnBrk="1" latinLnBrk="0" hangingPunct="1">
        <a:defRPr sz="1538" kern="1200">
          <a:solidFill>
            <a:schemeClr val="tx1"/>
          </a:solidFill>
          <a:latin typeface="+mn-lt"/>
          <a:ea typeface="+mn-ea"/>
          <a:cs typeface="+mn-cs"/>
        </a:defRPr>
      </a:lvl7pPr>
      <a:lvl8pPr marL="2733782" algn="l" defTabSz="781080" rtl="0" eaLnBrk="1" latinLnBrk="0" hangingPunct="1">
        <a:defRPr sz="1538" kern="1200">
          <a:solidFill>
            <a:schemeClr val="tx1"/>
          </a:solidFill>
          <a:latin typeface="+mn-lt"/>
          <a:ea typeface="+mn-ea"/>
          <a:cs typeface="+mn-cs"/>
        </a:defRPr>
      </a:lvl8pPr>
      <a:lvl9pPr marL="3124322" algn="l" defTabSz="781080" rtl="0" eaLnBrk="1" latinLnBrk="0" hangingPunct="1">
        <a:defRPr sz="153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6" Type="http://schemas.openxmlformats.org/officeDocument/2006/relationships/image" Target="../media/image38.png"/><Relationship Id="rId20" Type="http://schemas.openxmlformats.org/officeDocument/2006/relationships/image" Target="../media/image12.png"/><Relationship Id="rId21" Type="http://schemas.openxmlformats.org/officeDocument/2006/relationships/image" Target="../media/image13.png"/><Relationship Id="rId22" Type="http://schemas.openxmlformats.org/officeDocument/2006/relationships/image" Target="../media/image14.png"/><Relationship Id="rId23" Type="http://schemas.openxmlformats.org/officeDocument/2006/relationships/image" Target="../media/image15.png"/><Relationship Id="rId24" Type="http://schemas.openxmlformats.org/officeDocument/2006/relationships/image" Target="../media/image16.png"/><Relationship Id="rId25" Type="http://schemas.openxmlformats.org/officeDocument/2006/relationships/image" Target="../media/image17.png"/><Relationship Id="rId26" Type="http://schemas.openxmlformats.org/officeDocument/2006/relationships/image" Target="../media/image18.png"/><Relationship Id="rId27" Type="http://schemas.openxmlformats.org/officeDocument/2006/relationships/image" Target="../media/image19.png"/><Relationship Id="rId28" Type="http://schemas.openxmlformats.org/officeDocument/2006/relationships/image" Target="../media/image20.png"/><Relationship Id="rId29"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chart" Target="../charts/chart2.xml"/><Relationship Id="rId4" Type="http://schemas.openxmlformats.org/officeDocument/2006/relationships/diagramData" Target="../diagrams/data1.xml"/><Relationship Id="rId5" Type="http://schemas.openxmlformats.org/officeDocument/2006/relationships/diagramLayout" Target="../diagrams/layout1.xml"/><Relationship Id="rId30" Type="http://schemas.openxmlformats.org/officeDocument/2006/relationships/image" Target="../media/image22.png"/><Relationship Id="rId31" Type="http://schemas.openxmlformats.org/officeDocument/2006/relationships/image" Target="../media/image23.png"/><Relationship Id="rId32" Type="http://schemas.openxmlformats.org/officeDocument/2006/relationships/image" Target="../media/image24.png"/><Relationship Id="rId9" Type="http://schemas.openxmlformats.org/officeDocument/2006/relationships/image" Target="../media/image3.png"/><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33" Type="http://schemas.openxmlformats.org/officeDocument/2006/relationships/image" Target="../media/image25.png"/><Relationship Id="rId34" Type="http://schemas.openxmlformats.org/officeDocument/2006/relationships/image" Target="../media/image26.png"/><Relationship Id="rId35" Type="http://schemas.openxmlformats.org/officeDocument/2006/relationships/image" Target="../media/image27.png"/><Relationship Id="rId36" Type="http://schemas.openxmlformats.org/officeDocument/2006/relationships/image" Target="../media/image28.png"/><Relationship Id="rId10" Type="http://schemas.openxmlformats.org/officeDocument/2006/relationships/chart" Target="../charts/chart3.xml"/><Relationship Id="rId11" Type="http://schemas.openxmlformats.org/officeDocument/2006/relationships/chart" Target="../charts/chart4.xml"/><Relationship Id="rId12" Type="http://schemas.openxmlformats.org/officeDocument/2006/relationships/image" Target="../media/image4.png"/><Relationship Id="rId13" Type="http://schemas.openxmlformats.org/officeDocument/2006/relationships/image" Target="../media/image5.png"/><Relationship Id="rId14" Type="http://schemas.openxmlformats.org/officeDocument/2006/relationships/image" Target="../media/image6.png"/><Relationship Id="rId15" Type="http://schemas.openxmlformats.org/officeDocument/2006/relationships/image" Target="../media/image7.png"/><Relationship Id="rId16" Type="http://schemas.openxmlformats.org/officeDocument/2006/relationships/image" Target="../media/image8.png"/><Relationship Id="rId17" Type="http://schemas.openxmlformats.org/officeDocument/2006/relationships/image" Target="../media/image9.png"/><Relationship Id="rId18" Type="http://schemas.openxmlformats.org/officeDocument/2006/relationships/image" Target="../media/image10.png"/><Relationship Id="rId19" Type="http://schemas.openxmlformats.org/officeDocument/2006/relationships/image" Target="../media/image11.png"/><Relationship Id="rId37" Type="http://schemas.openxmlformats.org/officeDocument/2006/relationships/image" Target="../media/image29.png"/><Relationship Id="rId38" Type="http://schemas.openxmlformats.org/officeDocument/2006/relationships/image" Target="../media/image30.png"/><Relationship Id="rId39" Type="http://schemas.openxmlformats.org/officeDocument/2006/relationships/image" Target="../media/image31.png"/><Relationship Id="rId40" Type="http://schemas.openxmlformats.org/officeDocument/2006/relationships/image" Target="../media/image32.png"/><Relationship Id="rId41" Type="http://schemas.openxmlformats.org/officeDocument/2006/relationships/image" Target="../media/image33.png"/><Relationship Id="rId42" Type="http://schemas.openxmlformats.org/officeDocument/2006/relationships/image" Target="../media/image34.png"/><Relationship Id="rId43" Type="http://schemas.openxmlformats.org/officeDocument/2006/relationships/image" Target="../media/image35.png"/><Relationship Id="rId44" Type="http://schemas.openxmlformats.org/officeDocument/2006/relationships/image" Target="../media/image36.png"/><Relationship Id="rId45"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272942" y="1883785"/>
            <a:ext cx="26885088" cy="2683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937" tIns="38962" rIns="77937" bIns="38962">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7517" dirty="0">
                <a:solidFill>
                  <a:srgbClr val="FFFFFF"/>
                </a:solidFill>
                <a:latin typeface="+mn-lt"/>
                <a:ea typeface="Arial" charset="0"/>
              </a:rPr>
              <a:t>ACADEMIC RESEARCH POSTER TEMPLATE</a:t>
            </a:r>
          </a:p>
          <a:p>
            <a:pPr>
              <a:spcBef>
                <a:spcPts val="513"/>
              </a:spcBef>
              <a:spcAft>
                <a:spcPts val="1538"/>
              </a:spcAft>
              <a:defRPr/>
            </a:pPr>
            <a:r>
              <a:rPr lang="en-US" altLang="en-US" sz="3758" dirty="0">
                <a:solidFill>
                  <a:srgbClr val="FFFFFF"/>
                </a:solidFill>
                <a:latin typeface="+mn-lt"/>
                <a:ea typeface="Arial" charset="0"/>
              </a:rPr>
              <a:t>Subtitle for Academic Research Poster (</a:t>
            </a:r>
            <a:r>
              <a:rPr lang="en-US" altLang="en-US" sz="3758" dirty="0" smtClean="0">
                <a:solidFill>
                  <a:srgbClr val="FFFFFF"/>
                </a:solidFill>
                <a:latin typeface="+mn-lt"/>
                <a:ea typeface="Arial" charset="0"/>
              </a:rPr>
              <a:t>42x40 </a:t>
            </a:r>
            <a:r>
              <a:rPr lang="en-US" altLang="en-US" sz="3758" dirty="0">
                <a:solidFill>
                  <a:srgbClr val="FFFFFF"/>
                </a:solidFill>
                <a:latin typeface="+mn-lt"/>
                <a:ea typeface="Arial" charset="0"/>
              </a:rPr>
              <a:t>inches)</a:t>
            </a:r>
          </a:p>
          <a:p>
            <a:pPr>
              <a:spcBef>
                <a:spcPts val="1538"/>
              </a:spcBef>
              <a:defRPr/>
            </a:pPr>
            <a:r>
              <a:rPr lang="en-US" altLang="en-US" sz="2733" dirty="0">
                <a:solidFill>
                  <a:srgbClr val="FFFFFF"/>
                </a:solidFill>
                <a:latin typeface="+mn-lt"/>
                <a:ea typeface="Arial" charset="0"/>
              </a:rPr>
              <a:t>Your names and the names of the people who contributed to this presentation</a:t>
            </a:r>
          </a:p>
        </p:txBody>
      </p:sp>
      <p:sp>
        <p:nvSpPr>
          <p:cNvPr id="5" name="TextBox 1"/>
          <p:cNvSpPr txBox="1">
            <a:spLocks noChangeArrowheads="1"/>
          </p:cNvSpPr>
          <p:nvPr/>
        </p:nvSpPr>
        <p:spPr bwMode="auto">
          <a:xfrm>
            <a:off x="1018794" y="7674801"/>
            <a:ext cx="8396288" cy="473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endParaRPr lang="en-US" altLang="en-US" sz="2477" dirty="0">
              <a:latin typeface="Arial" charset="0"/>
              <a:ea typeface="Arial" charset="0"/>
            </a:endParaRPr>
          </a:p>
        </p:txBody>
      </p:sp>
      <p:graphicFrame>
        <p:nvGraphicFramePr>
          <p:cNvPr id="11" name="Chart Placeholder 14"/>
          <p:cNvGraphicFramePr>
            <a:graphicFrameLocks/>
          </p:cNvGraphicFramePr>
          <p:nvPr>
            <p:extLst>
              <p:ext uri="{D42A27DB-BD31-4B8C-83A1-F6EECF244321}">
                <p14:modId xmlns:p14="http://schemas.microsoft.com/office/powerpoint/2010/main" val="248908491"/>
              </p:ext>
            </p:extLst>
          </p:nvPr>
        </p:nvGraphicFramePr>
        <p:xfrm>
          <a:off x="19527454" y="7708712"/>
          <a:ext cx="8334315" cy="65259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4"/>
          <p:cNvGraphicFramePr>
            <a:graphicFrameLocks/>
          </p:cNvGraphicFramePr>
          <p:nvPr>
            <p:extLst>
              <p:ext uri="{D42A27DB-BD31-4B8C-83A1-F6EECF244321}">
                <p14:modId xmlns:p14="http://schemas.microsoft.com/office/powerpoint/2010/main" val="81635164"/>
              </p:ext>
            </p:extLst>
          </p:nvPr>
        </p:nvGraphicFramePr>
        <p:xfrm>
          <a:off x="9950778" y="17815682"/>
          <a:ext cx="5598407" cy="4513863"/>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p:cNvSpPr/>
          <p:nvPr/>
        </p:nvSpPr>
        <p:spPr>
          <a:xfrm>
            <a:off x="15174250" y="19446122"/>
            <a:ext cx="2530277" cy="138310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14" name="Freeform 13"/>
          <p:cNvSpPr/>
          <p:nvPr/>
        </p:nvSpPr>
        <p:spPr>
          <a:xfrm>
            <a:off x="15320696" y="19631892"/>
            <a:ext cx="212890" cy="980380"/>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15" name="Freeform 14"/>
          <p:cNvSpPr/>
          <p:nvPr/>
        </p:nvSpPr>
        <p:spPr>
          <a:xfrm rot="10800000">
            <a:off x="17305865" y="19646808"/>
            <a:ext cx="212890" cy="980381"/>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16" name="TextBox 64"/>
          <p:cNvSpPr txBox="1">
            <a:spLocks noChangeArrowheads="1"/>
          </p:cNvSpPr>
          <p:nvPr/>
        </p:nvSpPr>
        <p:spPr bwMode="auto">
          <a:xfrm>
            <a:off x="15539011" y="19709182"/>
            <a:ext cx="2237383" cy="802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1538" dirty="0">
                <a:solidFill>
                  <a:schemeClr val="bg1"/>
                </a:solidFill>
                <a:latin typeface="Arial" charset="0"/>
                <a:ea typeface="Arial" charset="0"/>
              </a:rPr>
              <a:t>Figure A: neque dignissim, and in aliquet nisl et umis.</a:t>
            </a:r>
          </a:p>
        </p:txBody>
      </p:sp>
      <p:sp>
        <p:nvSpPr>
          <p:cNvPr id="17" name="Arc 16"/>
          <p:cNvSpPr/>
          <p:nvPr/>
        </p:nvSpPr>
        <p:spPr>
          <a:xfrm rot="16200000">
            <a:off x="13794833" y="18828165"/>
            <a:ext cx="1842789" cy="1825162"/>
          </a:xfrm>
          <a:prstGeom prst="arc">
            <a:avLst>
              <a:gd name="adj1" fmla="val 16200000"/>
              <a:gd name="adj2" fmla="val 3291054"/>
            </a:avLst>
          </a:prstGeom>
          <a:ln w="381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200" dirty="0"/>
          </a:p>
        </p:txBody>
      </p:sp>
      <p:graphicFrame>
        <p:nvGraphicFramePr>
          <p:cNvPr id="18" name="Table 17"/>
          <p:cNvGraphicFramePr>
            <a:graphicFrameLocks noGrp="1"/>
          </p:cNvGraphicFramePr>
          <p:nvPr>
            <p:extLst>
              <p:ext uri="{D42A27DB-BD31-4B8C-83A1-F6EECF244321}">
                <p14:modId xmlns:p14="http://schemas.microsoft.com/office/powerpoint/2010/main" val="1117852965"/>
              </p:ext>
            </p:extLst>
          </p:nvPr>
        </p:nvGraphicFramePr>
        <p:xfrm>
          <a:off x="10290954" y="28967644"/>
          <a:ext cx="8174026" cy="3198766"/>
        </p:xfrm>
        <a:graphic>
          <a:graphicData uri="http://schemas.openxmlformats.org/drawingml/2006/table">
            <a:tbl>
              <a:tblPr firstRow="1" bandRow="1">
                <a:tableStyleId>{6E25E649-3F16-4E02-A733-19D2CDBF48F0}</a:tableStyleId>
              </a:tblPr>
              <a:tblGrid>
                <a:gridCol w="1908275"/>
                <a:gridCol w="2133660"/>
                <a:gridCol w="1893249"/>
                <a:gridCol w="2238842"/>
              </a:tblGrid>
              <a:tr h="654052">
                <a:tc gridSpan="4">
                  <a:txBody>
                    <a:bodyPr/>
                    <a:lstStyle/>
                    <a:p>
                      <a:pPr algn="ctr"/>
                      <a:r>
                        <a:rPr lang="en-US" sz="2700" dirty="0" smtClean="0">
                          <a:ln>
                            <a:noFill/>
                            <a:prstDash val="dash"/>
                          </a:ln>
                        </a:rPr>
                        <a:t>Chart Title</a:t>
                      </a:r>
                      <a:endParaRPr lang="en-US" sz="27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513759">
                <a:tc>
                  <a:txBody>
                    <a:bodyPr/>
                    <a:lstStyle/>
                    <a:p>
                      <a:pPr algn="ctr"/>
                      <a:r>
                        <a:rPr lang="en-US" sz="2100" cap="none" spc="0" dirty="0" smtClean="0">
                          <a:ln>
                            <a:noFill/>
                          </a:ln>
                          <a:effectLst/>
                        </a:rPr>
                        <a:t>8.01</a:t>
                      </a:r>
                      <a:endParaRPr lang="en-US" sz="2100" b="0" cap="none" spc="0" dirty="0">
                        <a:ln>
                          <a:noFill/>
                        </a:ln>
                        <a:solidFill>
                          <a:schemeClr val="tx1"/>
                        </a:solidFill>
                        <a:effectLst/>
                      </a:endParaRPr>
                    </a:p>
                  </a:txBody>
                  <a:tcPr marL="78105" marR="78105" marT="39053" marB="39053">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100" cap="none" spc="0" dirty="0" smtClean="0">
                          <a:ln>
                            <a:noFill/>
                          </a:ln>
                          <a:effectLst/>
                        </a:rPr>
                        <a:t>7.99</a:t>
                      </a:r>
                      <a:endParaRPr lang="en-US" sz="2100" b="0" cap="none" spc="0" dirty="0">
                        <a:ln>
                          <a:noFill/>
                        </a:ln>
                        <a:solidFill>
                          <a:schemeClr val="tx1"/>
                        </a:solidFill>
                        <a:effectLst/>
                      </a:endParaRPr>
                    </a:p>
                  </a:txBody>
                  <a:tcPr marL="78105" marR="78105" marT="39053" marB="39053">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5.77</a:t>
                      </a:r>
                      <a:endParaRPr lang="en-US" sz="2100" b="0" cap="none" spc="0" dirty="0" smtClean="0">
                        <a:ln>
                          <a:noFill/>
                        </a:ln>
                        <a:solidFill>
                          <a:schemeClr val="tx1"/>
                        </a:solidFill>
                        <a:effectLst/>
                      </a:endParaRPr>
                    </a:p>
                  </a:txBody>
                  <a:tcPr marL="78105" marR="78105" marT="39053" marB="39053">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6.44</a:t>
                      </a:r>
                      <a:endParaRPr lang="en-US" sz="2100" b="0" cap="none" spc="0" dirty="0" smtClean="0">
                        <a:ln>
                          <a:noFill/>
                        </a:ln>
                        <a:solidFill>
                          <a:schemeClr val="tx1"/>
                        </a:solidFill>
                        <a:effectLst/>
                      </a:endParaRPr>
                    </a:p>
                  </a:txBody>
                  <a:tcPr marL="78105" marR="78105" marT="39053" marB="39053">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r>
              <a:tr h="52039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4.50</a:t>
                      </a:r>
                      <a:endParaRPr lang="en-US" sz="2100" b="0" cap="none" spc="0" dirty="0" smtClean="0">
                        <a:ln>
                          <a:noFill/>
                        </a:ln>
                        <a:solidFill>
                          <a:schemeClr val="tx1"/>
                        </a:solidFill>
                        <a:effectLst/>
                      </a:endParaRPr>
                    </a:p>
                  </a:txBody>
                  <a:tcPr marL="78105" marR="78105" marT="39053" marB="39053">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3.11</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9.55</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1.12</a:t>
                      </a:r>
                      <a:endParaRPr lang="en-US" sz="2100" b="0" cap="none" spc="0" dirty="0" smtClean="0">
                        <a:ln>
                          <a:noFill/>
                        </a:ln>
                        <a:solidFill>
                          <a:schemeClr val="tx1"/>
                        </a:solidFill>
                        <a:effectLst/>
                      </a:endParaRPr>
                    </a:p>
                  </a:txBody>
                  <a:tcPr marL="78105" marR="78105" marT="39053" marB="39053">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5170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6.15</a:t>
                      </a:r>
                      <a:endParaRPr lang="en-US" sz="2100" b="0" cap="none" spc="0" dirty="0" smtClean="0">
                        <a:ln>
                          <a:noFill/>
                        </a:ln>
                        <a:solidFill>
                          <a:schemeClr val="tx1"/>
                        </a:solidFill>
                        <a:effectLst/>
                      </a:endParaRPr>
                    </a:p>
                  </a:txBody>
                  <a:tcPr marL="78105" marR="78105" marT="39053" marB="39053">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8.00</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6.18</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5.65</a:t>
                      </a:r>
                      <a:endParaRPr lang="en-US" sz="2100" b="0" cap="none" spc="0" dirty="0" smtClean="0">
                        <a:ln>
                          <a:noFill/>
                        </a:ln>
                        <a:solidFill>
                          <a:schemeClr val="tx1"/>
                        </a:solidFill>
                        <a:effectLst/>
                      </a:endParaRPr>
                    </a:p>
                  </a:txBody>
                  <a:tcPr marL="78105" marR="78105" marT="39053" marB="39053">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4967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8.21</a:t>
                      </a:r>
                      <a:endParaRPr lang="en-US" sz="2100" b="0" cap="none" spc="0" dirty="0" smtClean="0">
                        <a:ln>
                          <a:noFill/>
                        </a:ln>
                        <a:solidFill>
                          <a:schemeClr val="tx1"/>
                        </a:solidFill>
                        <a:effectLst/>
                      </a:endParaRPr>
                    </a:p>
                  </a:txBody>
                  <a:tcPr marL="78105" marR="78105" marT="39053" marB="39053">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2.16</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3.11*</a:t>
                      </a:r>
                      <a:endParaRPr lang="en-US" sz="2100" b="0" cap="none" spc="0" dirty="0" smtClean="0">
                        <a:ln>
                          <a:noFill/>
                        </a:ln>
                        <a:solidFill>
                          <a:schemeClr val="tx1"/>
                        </a:solidFill>
                        <a:effectLst/>
                      </a:endParaRPr>
                    </a:p>
                  </a:txBody>
                  <a:tcPr marL="78105" marR="78105" marT="39053" marB="39053">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cap="none" spc="0" dirty="0" smtClean="0">
                          <a:ln>
                            <a:noFill/>
                          </a:ln>
                          <a:effectLst/>
                        </a:rPr>
                        <a:t>7.17</a:t>
                      </a:r>
                      <a:endParaRPr lang="en-US" sz="2100" b="0" cap="none" spc="0" dirty="0" smtClean="0">
                        <a:ln>
                          <a:noFill/>
                        </a:ln>
                        <a:solidFill>
                          <a:schemeClr val="tx1"/>
                        </a:solidFill>
                        <a:effectLst/>
                      </a:endParaRPr>
                    </a:p>
                  </a:txBody>
                  <a:tcPr marL="78105" marR="78105" marT="39053" marB="39053">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4967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b="0" cap="none" spc="0" dirty="0" smtClean="0">
                          <a:ln>
                            <a:noFill/>
                          </a:ln>
                          <a:solidFill>
                            <a:schemeClr val="tx1"/>
                          </a:solidFill>
                          <a:effectLst/>
                        </a:rPr>
                        <a:t>3.00</a:t>
                      </a:r>
                    </a:p>
                  </a:txBody>
                  <a:tcPr marL="78105" marR="78105" marT="39053" marB="39053">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b="0" cap="none" spc="0" dirty="0" smtClean="0">
                          <a:ln>
                            <a:noFill/>
                          </a:ln>
                          <a:solidFill>
                            <a:schemeClr val="tx1"/>
                          </a:solidFill>
                          <a:effectLst/>
                        </a:rPr>
                        <a:t>9.70</a:t>
                      </a:r>
                    </a:p>
                  </a:txBody>
                  <a:tcPr marL="78105" marR="78105" marT="39053" marB="39053">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b="0" cap="none" spc="0" dirty="0" smtClean="0">
                          <a:ln>
                            <a:noFill/>
                          </a:ln>
                          <a:solidFill>
                            <a:schemeClr val="tx1"/>
                          </a:solidFill>
                          <a:effectLst/>
                        </a:rPr>
                        <a:t>10.50</a:t>
                      </a:r>
                    </a:p>
                  </a:txBody>
                  <a:tcPr marL="78105" marR="78105" marT="39053" marB="39053">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100" b="0" cap="none" spc="0" dirty="0" smtClean="0">
                          <a:ln>
                            <a:noFill/>
                          </a:ln>
                          <a:solidFill>
                            <a:schemeClr val="tx1"/>
                          </a:solidFill>
                          <a:effectLst/>
                        </a:rPr>
                        <a:t>4.45</a:t>
                      </a:r>
                    </a:p>
                  </a:txBody>
                  <a:tcPr marL="78105" marR="78105" marT="39053" marB="39053">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4" name="Picture Placeholder 34"/>
          <p:cNvSpPr>
            <a:spLocks noGrp="1"/>
          </p:cNvSpPr>
          <p:nvPr>
            <p:ph type="pic" sz="quarter" idx="16"/>
          </p:nvPr>
        </p:nvSpPr>
        <p:spPr>
          <a:xfrm>
            <a:off x="1111904" y="24649043"/>
            <a:ext cx="8179707" cy="7472944"/>
          </a:xfrm>
        </p:spPr>
      </p:sp>
      <p:graphicFrame>
        <p:nvGraphicFramePr>
          <p:cNvPr id="25" name="Picture Placeholder 11"/>
          <p:cNvGraphicFramePr>
            <a:graphicFrameLocks noGrp="1"/>
          </p:cNvGraphicFramePr>
          <p:nvPr>
            <p:ph type="pic" sz="quarter" idx="17"/>
            <p:extLst>
              <p:ext uri="{D42A27DB-BD31-4B8C-83A1-F6EECF244321}">
                <p14:modId xmlns:p14="http://schemas.microsoft.com/office/powerpoint/2010/main" val="2002303542"/>
              </p:ext>
            </p:extLst>
          </p:nvPr>
        </p:nvGraphicFramePr>
        <p:xfrm>
          <a:off x="20033239" y="21151444"/>
          <a:ext cx="5958814" cy="45318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6" name="Picture 2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309089" y="17871995"/>
            <a:ext cx="604330" cy="604330"/>
          </a:xfrm>
          <a:prstGeom prst="rect">
            <a:avLst/>
          </a:prstGeom>
        </p:spPr>
      </p:pic>
      <p:graphicFrame>
        <p:nvGraphicFramePr>
          <p:cNvPr id="27" name="Chart 4"/>
          <p:cNvGraphicFramePr>
            <a:graphicFrameLocks/>
          </p:cNvGraphicFramePr>
          <p:nvPr>
            <p:extLst>
              <p:ext uri="{D42A27DB-BD31-4B8C-83A1-F6EECF244321}">
                <p14:modId xmlns:p14="http://schemas.microsoft.com/office/powerpoint/2010/main" val="812393548"/>
              </p:ext>
            </p:extLst>
          </p:nvPr>
        </p:nvGraphicFramePr>
        <p:xfrm>
          <a:off x="14444087" y="23420210"/>
          <a:ext cx="4173098" cy="4222651"/>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8" name="Chart 4"/>
          <p:cNvGraphicFramePr>
            <a:graphicFrameLocks/>
          </p:cNvGraphicFramePr>
          <p:nvPr>
            <p:extLst>
              <p:ext uri="{D42A27DB-BD31-4B8C-83A1-F6EECF244321}">
                <p14:modId xmlns:p14="http://schemas.microsoft.com/office/powerpoint/2010/main" val="197333610"/>
              </p:ext>
            </p:extLst>
          </p:nvPr>
        </p:nvGraphicFramePr>
        <p:xfrm>
          <a:off x="9940461" y="23420210"/>
          <a:ext cx="4141300" cy="4222651"/>
        </p:xfrm>
        <a:graphic>
          <a:graphicData uri="http://schemas.openxmlformats.org/drawingml/2006/chart">
            <c:chart xmlns:c="http://schemas.openxmlformats.org/drawingml/2006/chart" xmlns:r="http://schemas.openxmlformats.org/officeDocument/2006/relationships" r:id="rId11"/>
          </a:graphicData>
        </a:graphic>
      </p:graphicFrame>
      <p:pic>
        <p:nvPicPr>
          <p:cNvPr id="29" name="Picture 2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309089" y="23761936"/>
            <a:ext cx="604330" cy="604330"/>
          </a:xfrm>
          <a:prstGeom prst="rect">
            <a:avLst/>
          </a:prstGeom>
        </p:spPr>
      </p:pic>
      <p:pic>
        <p:nvPicPr>
          <p:cNvPr id="30" name="Picture 2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631054" y="23791701"/>
            <a:ext cx="604330" cy="604330"/>
          </a:xfrm>
          <a:prstGeom prst="rect">
            <a:avLst/>
          </a:prstGeom>
        </p:spPr>
      </p:pic>
      <p:cxnSp>
        <p:nvCxnSpPr>
          <p:cNvPr id="31" name="Straight Connector 30"/>
          <p:cNvCxnSpPr/>
          <p:nvPr/>
        </p:nvCxnSpPr>
        <p:spPr bwMode="auto">
          <a:xfrm>
            <a:off x="1045915" y="13327373"/>
            <a:ext cx="8357235" cy="0"/>
          </a:xfrm>
          <a:prstGeom prst="line">
            <a:avLst/>
          </a:prstGeom>
          <a:noFill/>
          <a:ln w="25400" cap="flat" cmpd="sng" algn="ctr">
            <a:solidFill>
              <a:schemeClr val="tx1"/>
            </a:solidFill>
            <a:prstDash val="dash"/>
            <a:round/>
            <a:headEnd type="none" w="med" len="med"/>
            <a:tailEnd type="none" w="med" len="med"/>
          </a:ln>
          <a:effectLst/>
        </p:spPr>
      </p:cxnSp>
      <p:cxnSp>
        <p:nvCxnSpPr>
          <p:cNvPr id="32" name="Straight Connector 31"/>
          <p:cNvCxnSpPr/>
          <p:nvPr/>
        </p:nvCxnSpPr>
        <p:spPr bwMode="auto">
          <a:xfrm>
            <a:off x="10196133" y="22970806"/>
            <a:ext cx="7908987" cy="0"/>
          </a:xfrm>
          <a:prstGeom prst="line">
            <a:avLst/>
          </a:prstGeom>
          <a:noFill/>
          <a:ln w="25400" cap="flat" cmpd="sng" algn="ctr">
            <a:solidFill>
              <a:schemeClr val="tx1"/>
            </a:solidFill>
            <a:prstDash val="dash"/>
            <a:round/>
            <a:headEnd type="none" w="med" len="med"/>
            <a:tailEnd type="none" w="med" len="med"/>
          </a:ln>
          <a:effectLst/>
        </p:spPr>
      </p:cxnSp>
      <p:cxnSp>
        <p:nvCxnSpPr>
          <p:cNvPr id="33" name="Straight Connector 32"/>
          <p:cNvCxnSpPr/>
          <p:nvPr/>
        </p:nvCxnSpPr>
        <p:spPr bwMode="auto">
          <a:xfrm>
            <a:off x="10196131" y="28281375"/>
            <a:ext cx="8274749" cy="0"/>
          </a:xfrm>
          <a:prstGeom prst="line">
            <a:avLst/>
          </a:prstGeom>
          <a:noFill/>
          <a:ln w="25400" cap="flat" cmpd="sng" algn="ctr">
            <a:solidFill>
              <a:schemeClr val="tx1"/>
            </a:solidFill>
            <a:prstDash val="dash"/>
            <a:round/>
            <a:headEnd type="none" w="med" len="med"/>
            <a:tailEnd type="none" w="med" len="med"/>
          </a:ln>
          <a:effectLst/>
        </p:spPr>
      </p:cxnSp>
      <p:cxnSp>
        <p:nvCxnSpPr>
          <p:cNvPr id="34" name="Straight Connector 33"/>
          <p:cNvCxnSpPr/>
          <p:nvPr/>
        </p:nvCxnSpPr>
        <p:spPr bwMode="auto">
          <a:xfrm>
            <a:off x="19523941" y="14771200"/>
            <a:ext cx="8262611" cy="0"/>
          </a:xfrm>
          <a:prstGeom prst="line">
            <a:avLst/>
          </a:prstGeom>
          <a:noFill/>
          <a:ln w="25400" cap="flat" cmpd="sng" algn="ctr">
            <a:solidFill>
              <a:schemeClr val="tx1"/>
            </a:solidFill>
            <a:prstDash val="dash"/>
            <a:round/>
            <a:headEnd type="none" w="med" len="med"/>
            <a:tailEnd type="none" w="med" len="med"/>
          </a:ln>
          <a:effectLst/>
        </p:spPr>
      </p:cxnSp>
      <p:sp>
        <p:nvSpPr>
          <p:cNvPr id="35" name="TextBox 34"/>
          <p:cNvSpPr txBox="1"/>
          <p:nvPr/>
        </p:nvSpPr>
        <p:spPr>
          <a:xfrm>
            <a:off x="19541020" y="26281906"/>
            <a:ext cx="8018996" cy="6183744"/>
          </a:xfrm>
          <a:prstGeom prst="rect">
            <a:avLst/>
          </a:prstGeom>
          <a:solidFill>
            <a:schemeClr val="bg1">
              <a:alpha val="42000"/>
            </a:schemeClr>
          </a:solidFill>
        </p:spPr>
        <p:txBody>
          <a:bodyPr wrap="square">
            <a:spAutoFit/>
          </a:bodyPr>
          <a:lstStyle/>
          <a:p>
            <a:pPr>
              <a:lnSpc>
                <a:spcPts val="4600"/>
              </a:lnSpc>
              <a:spcAft>
                <a:spcPts val="1800"/>
              </a:spcAft>
              <a:defRPr/>
            </a:pPr>
            <a:r>
              <a:rPr lang="en-US" sz="2800" b="1" dirty="0">
                <a:solidFill>
                  <a:schemeClr val="tx2"/>
                </a:solidFill>
                <a:latin typeface="Arial" charset="0"/>
                <a:ea typeface="Arial" charset="0"/>
                <a:cs typeface="Arial" charset="0"/>
              </a:rPr>
              <a:t>MAURIS ORCI MI VARIUS ID DIAM</a:t>
            </a:r>
            <a:r>
              <a:rPr lang="en-US" sz="2800" dirty="0">
                <a:solidFill>
                  <a:schemeClr val="bg2">
                    <a:lumMod val="50000"/>
                  </a:schemeClr>
                </a:solidFill>
                <a:latin typeface="Arial" charset="0"/>
                <a:ea typeface="Arial" charset="0"/>
                <a:cs typeface="Arial" charset="0"/>
              </a:rPr>
              <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cursus ultrices vel, ullamcorper ac augue. Donec semper lorem. Mauris orci mi, varius id diam id, egestas auctor enim. Praesent ut massa nibh. Duis purus neque, facilisis tristique quis augue scelerisque. </a:t>
            </a:r>
            <a:endParaRPr lang="en-US" sz="2800" dirty="0" smtClean="0">
              <a:latin typeface="Arial" charset="0"/>
              <a:ea typeface="Arial" charset="0"/>
              <a:cs typeface="Arial" charset="0"/>
            </a:endParaRPr>
          </a:p>
          <a:p>
            <a:pPr>
              <a:lnSpc>
                <a:spcPts val="4600"/>
              </a:lnSpc>
              <a:spcAft>
                <a:spcPts val="1800"/>
              </a:spcAft>
              <a:defRPr/>
            </a:pPr>
            <a:r>
              <a:rPr lang="en-US" sz="2800" dirty="0">
                <a:latin typeface="Arial" charset="0"/>
                <a:ea typeface="Arial" charset="0"/>
                <a:cs typeface="Arial" charset="0"/>
              </a:rPr>
              <a:t>Sed in risus nibh. In nisl quam, aliquet sed nibh sit amet, faucibus placerat dui. Fusce quis augue scelerisque, luctus rum sed, porta ut </a:t>
            </a:r>
            <a:r>
              <a:rPr lang="en-US" sz="2800" dirty="0" smtClean="0">
                <a:latin typeface="Arial" charset="0"/>
                <a:ea typeface="Arial" charset="0"/>
                <a:cs typeface="Arial" charset="0"/>
              </a:rPr>
              <a:t>dolor.</a:t>
            </a:r>
            <a:endParaRPr lang="en-US" sz="2800" dirty="0">
              <a:latin typeface="Arial" charset="0"/>
              <a:ea typeface="Arial" charset="0"/>
              <a:cs typeface="Arial" charset="0"/>
            </a:endParaRPr>
          </a:p>
        </p:txBody>
      </p:sp>
      <p:sp>
        <p:nvSpPr>
          <p:cNvPr id="36" name="TextBox 35"/>
          <p:cNvSpPr txBox="1"/>
          <p:nvPr/>
        </p:nvSpPr>
        <p:spPr>
          <a:xfrm>
            <a:off x="28875530" y="19979422"/>
            <a:ext cx="8363744" cy="723275"/>
          </a:xfrm>
          <a:prstGeom prst="rect">
            <a:avLst/>
          </a:prstGeom>
          <a:noFill/>
        </p:spPr>
        <p:txBody>
          <a:bodyPr wrap="square">
            <a:spAutoFit/>
          </a:bodyPr>
          <a:lstStyle/>
          <a:p>
            <a:pPr>
              <a:defRPr/>
            </a:pPr>
            <a:r>
              <a:rPr lang="en-US" sz="4100" b="1" dirty="0">
                <a:solidFill>
                  <a:srgbClr val="005BBB"/>
                </a:solidFill>
              </a:rPr>
              <a:t>Graphic Elements</a:t>
            </a:r>
          </a:p>
        </p:txBody>
      </p:sp>
      <p:cxnSp>
        <p:nvCxnSpPr>
          <p:cNvPr id="38" name="Straight Connector 37"/>
          <p:cNvCxnSpPr/>
          <p:nvPr/>
        </p:nvCxnSpPr>
        <p:spPr bwMode="auto">
          <a:xfrm>
            <a:off x="28929292" y="27338692"/>
            <a:ext cx="8099651" cy="0"/>
          </a:xfrm>
          <a:prstGeom prst="line">
            <a:avLst/>
          </a:prstGeom>
          <a:noFill/>
          <a:ln w="25400"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28969067" y="19457411"/>
            <a:ext cx="8092532" cy="0"/>
          </a:xfrm>
          <a:prstGeom prst="line">
            <a:avLst/>
          </a:prstGeom>
          <a:noFill/>
          <a:ln w="25400" cap="flat" cmpd="sng" algn="ctr">
            <a:solidFill>
              <a:schemeClr val="tx1"/>
            </a:solidFill>
            <a:prstDash val="dash"/>
            <a:round/>
            <a:headEnd type="none" w="med" len="med"/>
            <a:tailEnd type="none" w="med" len="med"/>
          </a:ln>
          <a:effectLst/>
        </p:spPr>
      </p:cxnSp>
      <p:sp>
        <p:nvSpPr>
          <p:cNvPr id="42" name="Freeform 41"/>
          <p:cNvSpPr/>
          <p:nvPr/>
        </p:nvSpPr>
        <p:spPr>
          <a:xfrm>
            <a:off x="25141995" y="22869220"/>
            <a:ext cx="211534" cy="980381"/>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43" name="Freeform 42"/>
          <p:cNvSpPr/>
          <p:nvPr/>
        </p:nvSpPr>
        <p:spPr>
          <a:xfrm rot="10800000">
            <a:off x="27241462" y="22869219"/>
            <a:ext cx="212890" cy="98173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200" dirty="0"/>
          </a:p>
        </p:txBody>
      </p:sp>
      <p:sp>
        <p:nvSpPr>
          <p:cNvPr id="44" name="TextBox 43"/>
          <p:cNvSpPr txBox="1"/>
          <p:nvPr/>
        </p:nvSpPr>
        <p:spPr>
          <a:xfrm>
            <a:off x="25367287" y="22960879"/>
            <a:ext cx="1874174" cy="802336"/>
          </a:xfrm>
          <a:prstGeom prst="rect">
            <a:avLst/>
          </a:prstGeom>
          <a:noFill/>
        </p:spPr>
        <p:txBody>
          <a:bodyPr wrap="square">
            <a:spAutoFit/>
          </a:bodyPr>
          <a:lstStyle/>
          <a:p>
            <a:pPr>
              <a:defRPr/>
            </a:pPr>
            <a:r>
              <a:rPr lang="en-US" sz="1538" b="1" dirty="0">
                <a:solidFill>
                  <a:schemeClr val="accent3"/>
                </a:solidFill>
                <a:latin typeface="Arial" charset="0"/>
                <a:ea typeface="Arial" charset="0"/>
                <a:cs typeface="Arial" charset="0"/>
              </a:rPr>
              <a:t>Series: </a:t>
            </a:r>
            <a:r>
              <a:rPr lang="en-US" sz="1538" dirty="0">
                <a:solidFill>
                  <a:schemeClr val="accent3"/>
                </a:solidFill>
                <a:latin typeface="Arial" charset="0"/>
                <a:ea typeface="Arial" charset="0"/>
                <a:cs typeface="Arial" charset="0"/>
              </a:rPr>
              <a:t>in et neque dignissim, and in aliquet nisl et umis.</a:t>
            </a:r>
          </a:p>
        </p:txBody>
      </p:sp>
      <p:sp>
        <p:nvSpPr>
          <p:cNvPr id="45" name="TextBox 44"/>
          <p:cNvSpPr txBox="1"/>
          <p:nvPr/>
        </p:nvSpPr>
        <p:spPr>
          <a:xfrm>
            <a:off x="1049297" y="32293097"/>
            <a:ext cx="8396288" cy="407804"/>
          </a:xfrm>
          <a:prstGeom prst="rect">
            <a:avLst/>
          </a:prstGeom>
          <a:solidFill>
            <a:schemeClr val="bg1">
              <a:alpha val="42000"/>
            </a:schemeClr>
          </a:solidFill>
        </p:spPr>
        <p:txBody>
          <a:bodyPr>
            <a:spAutoFit/>
          </a:bodyPr>
          <a:lstStyle/>
          <a:p>
            <a:pPr>
              <a:spcBef>
                <a:spcPts val="513"/>
              </a:spcBef>
              <a:buClr>
                <a:schemeClr val="tx2"/>
              </a:buClr>
              <a:defRPr/>
            </a:pPr>
            <a:r>
              <a:rPr lang="en-US" sz="2050" i="1" dirty="0">
                <a:latin typeface="Arial" charset="0"/>
                <a:ea typeface="Arial" charset="0"/>
                <a:cs typeface="Arial" charset="0"/>
              </a:rPr>
              <a:t>Mauris orci mi, varius id diam id, egestas auctor enim. </a:t>
            </a:r>
          </a:p>
        </p:txBody>
      </p:sp>
      <p:sp>
        <p:nvSpPr>
          <p:cNvPr id="46" name="Arc 45"/>
          <p:cNvSpPr/>
          <p:nvPr/>
        </p:nvSpPr>
        <p:spPr>
          <a:xfrm rot="16200000">
            <a:off x="23892902" y="22355035"/>
            <a:ext cx="1681427" cy="1821773"/>
          </a:xfrm>
          <a:prstGeom prst="arc">
            <a:avLst>
              <a:gd name="adj1" fmla="val 16200000"/>
              <a:gd name="adj2" fmla="val 2592668"/>
            </a:avLst>
          </a:prstGeom>
          <a:ln w="3810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6200" dirty="0"/>
          </a:p>
        </p:txBody>
      </p:sp>
      <p:pic>
        <p:nvPicPr>
          <p:cNvPr id="47" name="Picture 4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9259506" y="21142283"/>
            <a:ext cx="604330" cy="604330"/>
          </a:xfrm>
          <a:prstGeom prst="rect">
            <a:avLst/>
          </a:prstGeom>
        </p:spPr>
      </p:pic>
      <p:pic>
        <p:nvPicPr>
          <p:cNvPr id="48" name="Picture 4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9259506" y="21994165"/>
            <a:ext cx="604330" cy="604330"/>
          </a:xfrm>
          <a:prstGeom prst="rect">
            <a:avLst/>
          </a:prstGeom>
        </p:spPr>
      </p:pic>
      <p:pic>
        <p:nvPicPr>
          <p:cNvPr id="49" name="Picture 4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9259506" y="22899196"/>
            <a:ext cx="604330" cy="604330"/>
          </a:xfrm>
          <a:prstGeom prst="rect">
            <a:avLst/>
          </a:prstGeom>
        </p:spPr>
      </p:pic>
      <p:pic>
        <p:nvPicPr>
          <p:cNvPr id="50" name="Picture 4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9259507" y="23863404"/>
            <a:ext cx="603372" cy="603372"/>
          </a:xfrm>
          <a:prstGeom prst="rect">
            <a:avLst/>
          </a:prstGeom>
        </p:spPr>
      </p:pic>
      <p:pic>
        <p:nvPicPr>
          <p:cNvPr id="51" name="Picture 50"/>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9259506" y="24851770"/>
            <a:ext cx="604330" cy="604330"/>
          </a:xfrm>
          <a:prstGeom prst="rect">
            <a:avLst/>
          </a:prstGeom>
        </p:spPr>
      </p:pic>
      <p:pic>
        <p:nvPicPr>
          <p:cNvPr id="52" name="Picture 5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9259506" y="25752745"/>
            <a:ext cx="604330" cy="604330"/>
          </a:xfrm>
          <a:prstGeom prst="rect">
            <a:avLst/>
          </a:prstGeom>
        </p:spPr>
      </p:pic>
      <p:pic>
        <p:nvPicPr>
          <p:cNvPr id="53" name="Picture 5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0233706" y="21182039"/>
            <a:ext cx="604330" cy="604330"/>
          </a:xfrm>
          <a:prstGeom prst="rect">
            <a:avLst/>
          </a:prstGeom>
        </p:spPr>
      </p:pic>
      <p:pic>
        <p:nvPicPr>
          <p:cNvPr id="54" name="Picture 5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30233706" y="23823647"/>
            <a:ext cx="604330" cy="604330"/>
          </a:xfrm>
          <a:prstGeom prst="rect">
            <a:avLst/>
          </a:prstGeom>
        </p:spPr>
      </p:pic>
      <p:pic>
        <p:nvPicPr>
          <p:cNvPr id="55" name="Picture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804070" y="21142283"/>
            <a:ext cx="604330" cy="604330"/>
          </a:xfrm>
          <a:prstGeom prst="rect">
            <a:avLst/>
          </a:prstGeom>
        </p:spPr>
      </p:pic>
      <p:pic>
        <p:nvPicPr>
          <p:cNvPr id="56" name="Picture 5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1804070" y="21994165"/>
            <a:ext cx="604330" cy="604330"/>
          </a:xfrm>
          <a:prstGeom prst="rect">
            <a:avLst/>
          </a:prstGeom>
        </p:spPr>
      </p:pic>
      <p:pic>
        <p:nvPicPr>
          <p:cNvPr id="57" name="Picture 5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804070" y="22899196"/>
            <a:ext cx="604330" cy="604330"/>
          </a:xfrm>
          <a:prstGeom prst="rect">
            <a:avLst/>
          </a:prstGeom>
        </p:spPr>
      </p:pic>
      <p:pic>
        <p:nvPicPr>
          <p:cNvPr id="58" name="Picture 57"/>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1804070" y="23863404"/>
            <a:ext cx="604330" cy="604330"/>
          </a:xfrm>
          <a:prstGeom prst="rect">
            <a:avLst/>
          </a:prstGeom>
        </p:spPr>
      </p:pic>
      <p:pic>
        <p:nvPicPr>
          <p:cNvPr id="60" name="Picture 59"/>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1804070" y="25752745"/>
            <a:ext cx="604330" cy="604330"/>
          </a:xfrm>
          <a:prstGeom prst="rect">
            <a:avLst/>
          </a:prstGeom>
        </p:spPr>
      </p:pic>
      <p:pic>
        <p:nvPicPr>
          <p:cNvPr id="61" name="Picture 60"/>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32844898" y="21142283"/>
            <a:ext cx="604330" cy="604330"/>
          </a:xfrm>
          <a:prstGeom prst="rect">
            <a:avLst/>
          </a:prstGeom>
        </p:spPr>
      </p:pic>
      <p:pic>
        <p:nvPicPr>
          <p:cNvPr id="62" name="Picture 61"/>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32844898" y="21994165"/>
            <a:ext cx="604330" cy="604330"/>
          </a:xfrm>
          <a:prstGeom prst="rect">
            <a:avLst/>
          </a:prstGeom>
        </p:spPr>
      </p:pic>
      <p:pic>
        <p:nvPicPr>
          <p:cNvPr id="63" name="Picture 62"/>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32844898" y="22899196"/>
            <a:ext cx="604330" cy="604330"/>
          </a:xfrm>
          <a:prstGeom prst="rect">
            <a:avLst/>
          </a:prstGeom>
        </p:spPr>
      </p:pic>
      <p:pic>
        <p:nvPicPr>
          <p:cNvPr id="64" name="Picture 63"/>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32844898" y="23863404"/>
            <a:ext cx="604330" cy="604330"/>
          </a:xfrm>
          <a:prstGeom prst="rect">
            <a:avLst/>
          </a:prstGeom>
        </p:spPr>
      </p:pic>
      <p:pic>
        <p:nvPicPr>
          <p:cNvPr id="65" name="Picture 64"/>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2844898" y="24851770"/>
            <a:ext cx="604330" cy="604330"/>
          </a:xfrm>
          <a:prstGeom prst="rect">
            <a:avLst/>
          </a:prstGeom>
        </p:spPr>
      </p:pic>
      <p:pic>
        <p:nvPicPr>
          <p:cNvPr id="66" name="Picture 65"/>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32844898" y="25752745"/>
            <a:ext cx="604330" cy="604330"/>
          </a:xfrm>
          <a:prstGeom prst="rect">
            <a:avLst/>
          </a:prstGeom>
        </p:spPr>
      </p:pic>
      <p:pic>
        <p:nvPicPr>
          <p:cNvPr id="67" name="Picture 66"/>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3936381" y="21142283"/>
            <a:ext cx="604330" cy="604330"/>
          </a:xfrm>
          <a:prstGeom prst="rect">
            <a:avLst/>
          </a:prstGeom>
        </p:spPr>
      </p:pic>
      <p:pic>
        <p:nvPicPr>
          <p:cNvPr id="68" name="Picture 67"/>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3936381" y="21994165"/>
            <a:ext cx="604330" cy="604330"/>
          </a:xfrm>
          <a:prstGeom prst="rect">
            <a:avLst/>
          </a:prstGeom>
        </p:spPr>
      </p:pic>
      <p:pic>
        <p:nvPicPr>
          <p:cNvPr id="69" name="Picture 68"/>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3936381" y="22899196"/>
            <a:ext cx="604330" cy="604330"/>
          </a:xfrm>
          <a:prstGeom prst="rect">
            <a:avLst/>
          </a:prstGeom>
        </p:spPr>
      </p:pic>
      <p:pic>
        <p:nvPicPr>
          <p:cNvPr id="70" name="Picture 69"/>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33936381" y="23863404"/>
            <a:ext cx="604330" cy="604330"/>
          </a:xfrm>
          <a:prstGeom prst="rect">
            <a:avLst/>
          </a:prstGeom>
        </p:spPr>
      </p:pic>
      <p:pic>
        <p:nvPicPr>
          <p:cNvPr id="71" name="Picture 70"/>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33936381" y="24851770"/>
            <a:ext cx="604330" cy="604330"/>
          </a:xfrm>
          <a:prstGeom prst="rect">
            <a:avLst/>
          </a:prstGeom>
        </p:spPr>
      </p:pic>
      <p:pic>
        <p:nvPicPr>
          <p:cNvPr id="72" name="Picture 71"/>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33936381" y="25752745"/>
            <a:ext cx="604330" cy="604330"/>
          </a:xfrm>
          <a:prstGeom prst="rect">
            <a:avLst/>
          </a:prstGeom>
        </p:spPr>
      </p:pic>
      <p:pic>
        <p:nvPicPr>
          <p:cNvPr id="73" name="Picture 72"/>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35118563" y="21142283"/>
            <a:ext cx="604330" cy="604330"/>
          </a:xfrm>
          <a:prstGeom prst="rect">
            <a:avLst/>
          </a:prstGeom>
        </p:spPr>
      </p:pic>
      <p:pic>
        <p:nvPicPr>
          <p:cNvPr id="74" name="Picture 73"/>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35118563" y="21994165"/>
            <a:ext cx="604330" cy="604330"/>
          </a:xfrm>
          <a:prstGeom prst="rect">
            <a:avLst/>
          </a:prstGeom>
        </p:spPr>
      </p:pic>
      <p:pic>
        <p:nvPicPr>
          <p:cNvPr id="75" name="Picture 74"/>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35118563" y="22899196"/>
            <a:ext cx="604330" cy="604330"/>
          </a:xfrm>
          <a:prstGeom prst="rect">
            <a:avLst/>
          </a:prstGeom>
        </p:spPr>
      </p:pic>
      <p:pic>
        <p:nvPicPr>
          <p:cNvPr id="76" name="Picture 75"/>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35118563" y="23863404"/>
            <a:ext cx="604330" cy="604330"/>
          </a:xfrm>
          <a:prstGeom prst="rect">
            <a:avLst/>
          </a:prstGeom>
        </p:spPr>
      </p:pic>
      <p:pic>
        <p:nvPicPr>
          <p:cNvPr id="77" name="Picture 76"/>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35118563" y="24851770"/>
            <a:ext cx="604330" cy="604330"/>
          </a:xfrm>
          <a:prstGeom prst="rect">
            <a:avLst/>
          </a:prstGeom>
        </p:spPr>
      </p:pic>
      <p:pic>
        <p:nvPicPr>
          <p:cNvPr id="78" name="Picture 77"/>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35118563" y="25752745"/>
            <a:ext cx="604330" cy="604330"/>
          </a:xfrm>
          <a:prstGeom prst="rect">
            <a:avLst/>
          </a:prstGeom>
        </p:spPr>
      </p:pic>
      <p:pic>
        <p:nvPicPr>
          <p:cNvPr id="79" name="Picture 78"/>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36201636" y="21994165"/>
            <a:ext cx="604330" cy="604330"/>
          </a:xfrm>
          <a:prstGeom prst="rect">
            <a:avLst/>
          </a:prstGeom>
        </p:spPr>
      </p:pic>
      <p:pic>
        <p:nvPicPr>
          <p:cNvPr id="80" name="Picture 79"/>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36201636" y="21142283"/>
            <a:ext cx="604330" cy="604330"/>
          </a:xfrm>
          <a:prstGeom prst="rect">
            <a:avLst/>
          </a:prstGeom>
        </p:spPr>
      </p:pic>
      <p:pic>
        <p:nvPicPr>
          <p:cNvPr id="81" name="Picture 80"/>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30233706" y="22033921"/>
            <a:ext cx="604330" cy="604330"/>
          </a:xfrm>
          <a:prstGeom prst="rect">
            <a:avLst/>
          </a:prstGeom>
        </p:spPr>
      </p:pic>
      <p:pic>
        <p:nvPicPr>
          <p:cNvPr id="82" name="Picture 81"/>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30233706" y="22938952"/>
            <a:ext cx="604330" cy="604330"/>
          </a:xfrm>
          <a:prstGeom prst="rect">
            <a:avLst/>
          </a:prstGeom>
        </p:spPr>
      </p:pic>
      <p:cxnSp>
        <p:nvCxnSpPr>
          <p:cNvPr id="83" name="Straight Connector 82"/>
          <p:cNvCxnSpPr/>
          <p:nvPr/>
        </p:nvCxnSpPr>
        <p:spPr bwMode="auto">
          <a:xfrm>
            <a:off x="31319209" y="21117876"/>
            <a:ext cx="0" cy="5458749"/>
          </a:xfrm>
          <a:prstGeom prst="line">
            <a:avLst/>
          </a:prstGeom>
          <a:noFill/>
          <a:ln w="25400" cap="flat" cmpd="sng" algn="ctr">
            <a:solidFill>
              <a:schemeClr val="tx1"/>
            </a:solidFill>
            <a:prstDash val="dash"/>
            <a:round/>
            <a:headEnd type="none" w="med" len="med"/>
            <a:tailEnd type="none" w="med" len="med"/>
          </a:ln>
          <a:effectLst/>
        </p:spPr>
      </p:cxnSp>
      <p:sp>
        <p:nvSpPr>
          <p:cNvPr id="85" name="TextBox 84"/>
          <p:cNvSpPr txBox="1"/>
          <p:nvPr/>
        </p:nvSpPr>
        <p:spPr>
          <a:xfrm>
            <a:off x="10204793" y="32400254"/>
            <a:ext cx="8396288" cy="407804"/>
          </a:xfrm>
          <a:prstGeom prst="rect">
            <a:avLst/>
          </a:prstGeom>
          <a:solidFill>
            <a:schemeClr val="bg1">
              <a:alpha val="42000"/>
            </a:schemeClr>
          </a:solidFill>
        </p:spPr>
        <p:txBody>
          <a:bodyPr>
            <a:spAutoFit/>
          </a:bodyPr>
          <a:lstStyle/>
          <a:p>
            <a:pPr>
              <a:spcBef>
                <a:spcPts val="513"/>
              </a:spcBef>
              <a:buClr>
                <a:schemeClr val="tx2"/>
              </a:buClr>
              <a:defRPr/>
            </a:pPr>
            <a:r>
              <a:rPr lang="en-US" sz="2050" i="1" dirty="0">
                <a:latin typeface="Arial" charset="0"/>
                <a:ea typeface="Arial" charset="0"/>
                <a:cs typeface="Arial" charset="0"/>
              </a:rPr>
              <a:t>*Unamcorper efficitur sed in nulla. </a:t>
            </a:r>
          </a:p>
        </p:txBody>
      </p:sp>
      <p:cxnSp>
        <p:nvCxnSpPr>
          <p:cNvPr id="86" name="Straight Connector 85"/>
          <p:cNvCxnSpPr/>
          <p:nvPr/>
        </p:nvCxnSpPr>
        <p:spPr bwMode="auto">
          <a:xfrm>
            <a:off x="14239376" y="23813634"/>
            <a:ext cx="0" cy="3814924"/>
          </a:xfrm>
          <a:prstGeom prst="line">
            <a:avLst/>
          </a:prstGeom>
          <a:noFill/>
          <a:ln w="25400" cap="flat" cmpd="sng" algn="ctr">
            <a:solidFill>
              <a:schemeClr val="tx1"/>
            </a:solidFill>
            <a:prstDash val="dash"/>
            <a:round/>
            <a:headEnd type="none" w="med" len="med"/>
            <a:tailEnd type="none" w="med" len="med"/>
          </a:ln>
          <a:effectLst/>
        </p:spPr>
      </p:cxnSp>
      <p:pic>
        <p:nvPicPr>
          <p:cNvPr id="95" name="Picture 94"/>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31808986" y="24851770"/>
            <a:ext cx="604330" cy="604330"/>
          </a:xfrm>
          <a:prstGeom prst="rect">
            <a:avLst/>
          </a:prstGeom>
        </p:spPr>
      </p:pic>
      <p:sp>
        <p:nvSpPr>
          <p:cNvPr id="91" name="Rectangle 90"/>
          <p:cNvSpPr/>
          <p:nvPr/>
        </p:nvSpPr>
        <p:spPr>
          <a:xfrm>
            <a:off x="27946574" y="34278777"/>
            <a:ext cx="9780371" cy="1496100"/>
          </a:xfrm>
          <a:prstGeom prst="rect">
            <a:avLst/>
          </a:prstGeom>
        </p:spPr>
        <p:txBody>
          <a:bodyPr wrap="square">
            <a:noAutofit/>
          </a:bodyPr>
          <a:lstStyle/>
          <a:p>
            <a:pPr>
              <a:spcAft>
                <a:spcPts val="800"/>
              </a:spcAft>
              <a:defRPr/>
            </a:pPr>
            <a:r>
              <a:rPr lang="en-US" altLang="en-US" sz="2800" dirty="0">
                <a:solidFill>
                  <a:schemeClr val="bg1"/>
                </a:solidFill>
                <a:ea typeface="Arial" charset="0"/>
              </a:rPr>
              <a:t>Department or Office name goes </a:t>
            </a:r>
            <a:r>
              <a:rPr lang="en-US" altLang="en-US" sz="2800" dirty="0" smtClean="0">
                <a:solidFill>
                  <a:schemeClr val="bg1"/>
                </a:solidFill>
                <a:ea typeface="Arial" charset="0"/>
              </a:rPr>
              <a:t>here</a:t>
            </a:r>
            <a:r>
              <a:rPr lang="en-US" altLang="en-US" sz="2800" dirty="0">
                <a:solidFill>
                  <a:schemeClr val="bg1"/>
                </a:solidFill>
                <a:ea typeface="Arial" charset="0"/>
              </a:rPr>
              <a:t/>
            </a:r>
            <a:br>
              <a:rPr lang="en-US" altLang="en-US" sz="2800" dirty="0">
                <a:solidFill>
                  <a:schemeClr val="bg1"/>
                </a:solidFill>
                <a:ea typeface="Arial" charset="0"/>
              </a:rPr>
            </a:br>
            <a:r>
              <a:rPr lang="en-US" altLang="en-US" sz="2800" dirty="0">
                <a:solidFill>
                  <a:schemeClr val="bg1"/>
                </a:solidFill>
                <a:ea typeface="Arial" charset="0"/>
              </a:rPr>
              <a:t>School, College or Division name goes </a:t>
            </a:r>
            <a:r>
              <a:rPr lang="en-US" altLang="en-US" sz="2800" dirty="0" smtClean="0">
                <a:solidFill>
                  <a:schemeClr val="bg1"/>
                </a:solidFill>
                <a:ea typeface="Arial" charset="0"/>
              </a:rPr>
              <a:t>here</a:t>
            </a:r>
            <a:endParaRPr lang="en-US" altLang="en-US" sz="2800" dirty="0">
              <a:solidFill>
                <a:schemeClr val="bg1"/>
              </a:solidFill>
              <a:ea typeface="Arial" charset="0"/>
            </a:endParaRPr>
          </a:p>
          <a:p>
            <a:pPr>
              <a:spcAft>
                <a:spcPts val="80"/>
              </a:spcAft>
              <a:defRPr/>
            </a:pPr>
            <a:r>
              <a:rPr lang="en-US" sz="3400" b="1" dirty="0">
                <a:solidFill>
                  <a:schemeClr val="bg1"/>
                </a:solidFill>
              </a:rPr>
              <a:t>buffalo.edu</a:t>
            </a:r>
          </a:p>
          <a:p>
            <a:pPr>
              <a:spcAft>
                <a:spcPts val="80"/>
              </a:spcAft>
              <a:defRPr/>
            </a:pPr>
            <a:endParaRPr lang="en-US" altLang="en-US" sz="2800" dirty="0">
              <a:solidFill>
                <a:schemeClr val="bg1"/>
              </a:solidFill>
              <a:ea typeface="Arial" charset="0"/>
            </a:endParaRPr>
          </a:p>
        </p:txBody>
      </p:sp>
      <p:sp>
        <p:nvSpPr>
          <p:cNvPr id="92" name="TextBox 3"/>
          <p:cNvSpPr txBox="1">
            <a:spLocks noChangeArrowheads="1"/>
          </p:cNvSpPr>
          <p:nvPr/>
        </p:nvSpPr>
        <p:spPr bwMode="auto">
          <a:xfrm>
            <a:off x="1111904" y="7604067"/>
            <a:ext cx="8258038" cy="5144998"/>
          </a:xfrm>
          <a:prstGeom prst="rect">
            <a:avLst/>
          </a:prstGeom>
          <a:solidFill>
            <a:schemeClr val="bg1">
              <a:alpha val="63000"/>
            </a:schemeClr>
          </a:solid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600"/>
              </a:lnSpc>
              <a:spcAft>
                <a:spcPts val="1200"/>
              </a:spcAft>
            </a:pPr>
            <a:r>
              <a:rPr lang="en-US" sz="4800" b="1" dirty="0">
                <a:solidFill>
                  <a:srgbClr val="005BBB"/>
                </a:solidFill>
                <a:latin typeface="+mj-lt"/>
              </a:rPr>
              <a:t>Introduction</a:t>
            </a:r>
          </a:p>
          <a:p>
            <a:pPr>
              <a:lnSpc>
                <a:spcPts val="5600"/>
              </a:lnSpc>
            </a:pPr>
            <a:r>
              <a:rPr lang="en-US" altLang="en-US" sz="3800" dirty="0">
                <a:latin typeface="Arial" charset="0"/>
                <a:ea typeface="Arial" charset="0"/>
              </a:rPr>
              <a:t>ullamcorper ac augue. Donec semper Mauris orci mi, varius id diam id, egestas auctor di enim. Praesent ut massa nibh. Duis purus et en eque, facilisis cursus ultrices vel, ultrices ullamcorper ac augue. Donec semper</a:t>
            </a:r>
          </a:p>
        </p:txBody>
      </p:sp>
      <p:sp>
        <p:nvSpPr>
          <p:cNvPr id="93" name="TextBox 92"/>
          <p:cNvSpPr txBox="1"/>
          <p:nvPr/>
        </p:nvSpPr>
        <p:spPr>
          <a:xfrm>
            <a:off x="1111904" y="13943095"/>
            <a:ext cx="7906905" cy="10295126"/>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Methods</a:t>
            </a:r>
          </a:p>
          <a:p>
            <a:pPr>
              <a:lnSpc>
                <a:spcPts val="46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spcBef>
                <a:spcPts val="1200"/>
              </a:spcBef>
              <a:spcAft>
                <a:spcPts val="800"/>
              </a:spcAft>
              <a:defRPr/>
            </a:pPr>
            <a:r>
              <a:rPr lang="en-US" sz="2800" b="1" dirty="0">
                <a:solidFill>
                  <a:schemeClr val="tx2"/>
                </a:solidFill>
                <a:latin typeface="Arial" charset="0"/>
                <a:ea typeface="Arial" charset="0"/>
                <a:cs typeface="Arial" charset="0"/>
              </a:rPr>
              <a:t>MAURIS ORCI VARIUS ID DIAM</a:t>
            </a:r>
            <a:endParaRPr lang="en-US" sz="2800" dirty="0">
              <a:latin typeface="Arial" charset="0"/>
              <a:ea typeface="Arial" charset="0"/>
              <a:cs typeface="Arial" charset="0"/>
            </a:endParaRPr>
          </a:p>
          <a:p>
            <a:pPr marL="914400" lvl="1" indent="-457200">
              <a:lnSpc>
                <a:spcPts val="4600"/>
              </a:lnSpc>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p>
          <a:p>
            <a:pPr marL="914400" lvl="1" indent="-457200">
              <a:lnSpc>
                <a:spcPts val="4600"/>
              </a:lnSpc>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a:t>
            </a:r>
          </a:p>
          <a:p>
            <a:pPr indent="-1386230">
              <a:lnSpc>
                <a:spcPts val="4600"/>
              </a:lnSpc>
              <a:spcBef>
                <a:spcPts val="1200"/>
              </a:spcBef>
              <a:spcAft>
                <a:spcPts val="800"/>
              </a:spcAft>
              <a:buClr>
                <a:schemeClr val="tx2"/>
              </a:buClr>
              <a:buSzPct val="125000"/>
              <a:defRPr/>
            </a:pPr>
            <a:r>
              <a:rPr lang="en-US" sz="2800" b="1" dirty="0">
                <a:solidFill>
                  <a:schemeClr val="tx2"/>
                </a:solidFill>
                <a:latin typeface="Arial" charset="0"/>
                <a:ea typeface="Arial" charset="0"/>
                <a:cs typeface="Arial" charset="0"/>
              </a:rPr>
              <a:t>EUISMOD JUSTO VITAE PURUS</a:t>
            </a:r>
            <a:endParaRPr lang="en-US" sz="2800" dirty="0">
              <a:latin typeface="Arial" charset="0"/>
              <a:ea typeface="Arial" charset="0"/>
              <a:cs typeface="Arial" charset="0"/>
            </a:endParaRPr>
          </a:p>
          <a:p>
            <a:pPr marL="914400" lvl="1" indent="-457200">
              <a:lnSpc>
                <a:spcPts val="4600"/>
              </a:lnSpc>
              <a:buClr>
                <a:schemeClr val="tx2"/>
              </a:buClr>
              <a:buSzPct val="125000"/>
              <a:buFont typeface="Arial" charset="0"/>
              <a:buChar char="•"/>
              <a:defRPr/>
            </a:pPr>
            <a:r>
              <a:rPr lang="en-US" sz="2800" dirty="0">
                <a:latin typeface="Arial" charset="0"/>
                <a:ea typeface="Arial" charset="0"/>
                <a:cs typeface="Arial" charset="0"/>
              </a:rPr>
              <a:t>Proin semper ipsum donec semper Finibus quam tempor, vitae consectetur</a:t>
            </a:r>
            <a:r>
              <a:rPr lang="en-US" sz="2800" dirty="0" smtClean="0">
                <a:latin typeface="Arial" charset="0"/>
                <a:ea typeface="Arial" charset="0"/>
                <a:cs typeface="Arial" charset="0"/>
              </a:rPr>
              <a:t>.</a:t>
            </a:r>
          </a:p>
          <a:p>
            <a:pPr marL="914400" lvl="1" indent="-457200">
              <a:lnSpc>
                <a:spcPts val="4600"/>
              </a:lnSpc>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endParaRPr lang="en-US" sz="2800" dirty="0" smtClean="0">
              <a:latin typeface="Arial" charset="0"/>
              <a:ea typeface="Arial" charset="0"/>
              <a:cs typeface="Arial" charset="0"/>
            </a:endParaRPr>
          </a:p>
          <a:p>
            <a:pPr marL="914400" lvl="1" indent="-457200">
              <a:lnSpc>
                <a:spcPts val="4600"/>
              </a:lnSpc>
              <a:buClr>
                <a:schemeClr val="tx2"/>
              </a:buClr>
              <a:buSzPct val="125000"/>
              <a:buFont typeface="Arial" charset="0"/>
              <a:buChar char="•"/>
              <a:defRPr/>
            </a:pPr>
            <a:r>
              <a:rPr lang="en-US" sz="2800" dirty="0">
                <a:latin typeface="Arial" charset="0"/>
                <a:ea typeface="Arial" charset="0"/>
                <a:cs typeface="Arial" charset="0"/>
              </a:rPr>
              <a:t>ipsum </a:t>
            </a:r>
            <a:r>
              <a:rPr lang="en-US" sz="2800" dirty="0" smtClean="0">
                <a:latin typeface="Arial" charset="0"/>
                <a:ea typeface="Arial" charset="0"/>
                <a:cs typeface="Arial" charset="0"/>
              </a:rPr>
              <a:t>finibus </a:t>
            </a:r>
            <a:r>
              <a:rPr lang="en-US" sz="2800" dirty="0">
                <a:latin typeface="Arial" charset="0"/>
                <a:ea typeface="Arial" charset="0"/>
                <a:cs typeface="Arial" charset="0"/>
              </a:rPr>
              <a:t>luctus rum sed</a:t>
            </a:r>
            <a:r>
              <a:rPr lang="en-US" sz="2800" dirty="0" smtClean="0">
                <a:latin typeface="Arial" charset="0"/>
                <a:ea typeface="Arial" charset="0"/>
                <a:cs typeface="Arial" charset="0"/>
              </a:rPr>
              <a:t> </a:t>
            </a:r>
            <a:r>
              <a:rPr lang="en-US" sz="2800" dirty="0">
                <a:latin typeface="Arial" charset="0"/>
                <a:ea typeface="Arial" charset="0"/>
                <a:cs typeface="Arial" charset="0"/>
              </a:rPr>
              <a:t>quam </a:t>
            </a:r>
            <a:r>
              <a:rPr lang="en-US" sz="2800" dirty="0" smtClean="0">
                <a:latin typeface="Arial" charset="0"/>
                <a:ea typeface="Arial" charset="0"/>
                <a:cs typeface="Arial" charset="0"/>
              </a:rPr>
              <a:t>tempor</a:t>
            </a:r>
            <a:r>
              <a:rPr lang="en-US" sz="2800" dirty="0">
                <a:latin typeface="Arial" charset="0"/>
                <a:ea typeface="Arial" charset="0"/>
                <a:cs typeface="Arial" charset="0"/>
              </a:rPr>
              <a:t>.</a:t>
            </a:r>
          </a:p>
        </p:txBody>
      </p:sp>
      <p:sp>
        <p:nvSpPr>
          <p:cNvPr id="98" name="TextBox 97"/>
          <p:cNvSpPr txBox="1"/>
          <p:nvPr/>
        </p:nvSpPr>
        <p:spPr>
          <a:xfrm>
            <a:off x="10322873" y="7604068"/>
            <a:ext cx="8114324" cy="9556462"/>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Data Analysis </a:t>
            </a:r>
          </a:p>
          <a:p>
            <a:pPr>
              <a:lnSpc>
                <a:spcPts val="4600"/>
              </a:lnSpc>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a:t>
            </a:r>
            <a:r>
              <a:rPr lang="en-US" sz="2800" dirty="0">
                <a:solidFill>
                  <a:schemeClr val="tx2"/>
                </a:solidFill>
                <a:latin typeface="Arial" charset="0"/>
                <a:ea typeface="Arial" charset="0"/>
                <a:cs typeface="Arial" charset="0"/>
              </a:rPr>
              <a:t>[See Figure A]</a:t>
            </a:r>
            <a:r>
              <a:rPr lang="en-US" sz="2800" dirty="0">
                <a:latin typeface="Arial" charset="0"/>
                <a:ea typeface="Arial" charset="0"/>
                <a:cs typeface="Arial" charset="0"/>
              </a:rPr>
              <a:t>. Done:</a:t>
            </a:r>
          </a:p>
          <a:p>
            <a:pPr marL="971550" lvl="1" indent="-514350">
              <a:lnSpc>
                <a:spcPts val="4600"/>
              </a:lnSpc>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dui.</a:t>
            </a:r>
          </a:p>
          <a:p>
            <a:pPr marL="971550" lvl="1" indent="-514350">
              <a:lnSpc>
                <a:spcPts val="4600"/>
              </a:lnSpc>
              <a:spcAft>
                <a:spcPts val="12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 pulvinar urna in eros posuere. </a:t>
            </a:r>
          </a:p>
          <a:p>
            <a:pPr marL="971550" lvl="1" indent="-514350">
              <a:lnSpc>
                <a:spcPts val="4600"/>
              </a:lnSpc>
              <a:buClr>
                <a:schemeClr val="tx2"/>
              </a:buClr>
              <a:buSzPct val="100000"/>
              <a:buFont typeface="+mj-lt"/>
              <a:buAutoNum type="alphaUcPeriod"/>
              <a:defRPr/>
            </a:pPr>
            <a:r>
              <a:rPr lang="en-US" sz="2800" dirty="0">
                <a:latin typeface="Arial" charset="0"/>
                <a:ea typeface="Arial" charset="0"/>
                <a:cs typeface="Arial" charset="0"/>
              </a:rPr>
              <a:t>in elementum orci dignissim. Proin </a:t>
            </a:r>
            <a:r>
              <a:rPr lang="en-US" sz="2800" dirty="0" smtClean="0">
                <a:latin typeface="Arial" charset="0"/>
                <a:ea typeface="Arial" charset="0"/>
                <a:cs typeface="Arial" charset="0"/>
              </a:rPr>
              <a:t>semper</a:t>
            </a:r>
          </a:p>
          <a:p>
            <a:pPr marL="971550" lvl="1" indent="-514350">
              <a:lnSpc>
                <a:spcPts val="4600"/>
              </a:lnSpc>
              <a:buClr>
                <a:schemeClr val="tx2"/>
              </a:buClr>
              <a:buSzPct val="100000"/>
              <a:buFont typeface="+mj-lt"/>
              <a:buAutoNum type="alphaUcPeriod"/>
              <a:defRPr/>
            </a:pPr>
            <a:r>
              <a:rPr lang="en-US" sz="2800" dirty="0">
                <a:latin typeface="Arial" charset="0"/>
                <a:ea typeface="Arial" charset="0"/>
                <a:cs typeface="Arial" charset="0"/>
              </a:rPr>
              <a:t>Sed in risus nibh. In nisl urna scelerisque, luctus rum sed, ut </a:t>
            </a:r>
            <a:r>
              <a:rPr lang="en-US" sz="2800" dirty="0" smtClean="0">
                <a:latin typeface="Arial" charset="0"/>
                <a:ea typeface="Arial" charset="0"/>
                <a:cs typeface="Arial" charset="0"/>
              </a:rPr>
              <a:t>quam</a:t>
            </a:r>
            <a:r>
              <a:rPr lang="en-US" sz="2800" dirty="0">
                <a:latin typeface="Arial" charset="0"/>
                <a:ea typeface="Arial" charset="0"/>
                <a:cs typeface="Arial" charset="0"/>
              </a:rPr>
              <a:t>, aliquet </a:t>
            </a:r>
            <a:r>
              <a:rPr lang="en-US" sz="2800" dirty="0" smtClean="0">
                <a:latin typeface="Arial" charset="0"/>
                <a:ea typeface="Arial" charset="0"/>
                <a:cs typeface="Arial" charset="0"/>
              </a:rPr>
              <a:t>sed.</a:t>
            </a:r>
          </a:p>
          <a:p>
            <a:pPr marL="971550" lvl="1" indent="-514350">
              <a:lnSpc>
                <a:spcPts val="4600"/>
              </a:lnSpc>
              <a:buClr>
                <a:schemeClr val="tx2"/>
              </a:buClr>
              <a:buSzPct val="100000"/>
              <a:buFont typeface="+mj-lt"/>
              <a:buAutoNum type="alphaUcPeriod"/>
              <a:defRPr/>
            </a:pPr>
            <a:r>
              <a:rPr lang="en-US" sz="2800" dirty="0" smtClean="0">
                <a:latin typeface="Arial" charset="0"/>
                <a:ea typeface="Arial" charset="0"/>
                <a:cs typeface="Arial" charset="0"/>
              </a:rPr>
              <a:t>nibh </a:t>
            </a:r>
            <a:r>
              <a:rPr lang="en-US" sz="2800" dirty="0">
                <a:latin typeface="Arial" charset="0"/>
                <a:ea typeface="Arial" charset="0"/>
                <a:cs typeface="Arial" charset="0"/>
              </a:rPr>
              <a:t>sitamet, faucibus placerat </a:t>
            </a:r>
            <a:r>
              <a:rPr lang="en-US" sz="2800" dirty="0" smtClean="0">
                <a:latin typeface="Arial" charset="0"/>
                <a:ea typeface="Arial" charset="0"/>
                <a:cs typeface="Arial" charset="0"/>
              </a:rPr>
              <a:t>dui </a:t>
            </a:r>
            <a:r>
              <a:rPr lang="en-US" sz="2800" dirty="0">
                <a:latin typeface="Arial" charset="0"/>
                <a:ea typeface="Arial" charset="0"/>
                <a:cs typeface="Arial" charset="0"/>
              </a:rPr>
              <a:t>urna scelerisque, luctus rum sed, </a:t>
            </a:r>
            <a:r>
              <a:rPr lang="en-US" sz="2800" dirty="0" err="1" smtClean="0">
                <a:latin typeface="Arial" charset="0"/>
                <a:ea typeface="Arial" charset="0"/>
                <a:cs typeface="Arial" charset="0"/>
              </a:rPr>
              <a:t>ut.</a:t>
            </a:r>
            <a:endParaRPr lang="en-US" sz="2800" dirty="0">
              <a:latin typeface="Arial" charset="0"/>
              <a:ea typeface="Arial" charset="0"/>
              <a:cs typeface="Arial" charset="0"/>
            </a:endParaRPr>
          </a:p>
          <a:p>
            <a:pPr marL="971550" lvl="1" indent="-514350">
              <a:lnSpc>
                <a:spcPts val="4600"/>
              </a:lnSpc>
              <a:buClr>
                <a:schemeClr val="tx2"/>
              </a:buClr>
              <a:buSzPct val="100000"/>
              <a:buFont typeface="+mj-lt"/>
              <a:buAutoNum type="alphaUcPeriod"/>
              <a:defRPr/>
            </a:pPr>
            <a:endParaRPr lang="en-US" sz="2800" dirty="0">
              <a:latin typeface="Arial" charset="0"/>
              <a:ea typeface="Arial" charset="0"/>
              <a:cs typeface="Arial" charset="0"/>
            </a:endParaRPr>
          </a:p>
        </p:txBody>
      </p:sp>
      <p:sp>
        <p:nvSpPr>
          <p:cNvPr id="100" name="TextBox 99"/>
          <p:cNvSpPr txBox="1"/>
          <p:nvPr/>
        </p:nvSpPr>
        <p:spPr>
          <a:xfrm>
            <a:off x="19541021" y="15429392"/>
            <a:ext cx="8047259" cy="5196294"/>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Results</a:t>
            </a:r>
          </a:p>
          <a:p>
            <a:pPr>
              <a:lnSpc>
                <a:spcPts val="4600"/>
              </a:lnSpc>
              <a:spcAft>
                <a:spcPts val="1800"/>
              </a:spcAft>
              <a:defRPr/>
            </a:pPr>
            <a:r>
              <a:rPr lang="en-US" sz="2800" dirty="0" smtClean="0">
                <a:latin typeface="Arial" charset="0"/>
                <a:ea typeface="Arial" charset="0"/>
                <a:cs typeface="Arial" charset="0"/>
              </a:rPr>
              <a:t>Mauris orci mi, varius id diam id, egestas auctor enim. Praesent ut massa nibh. Duis purus neque, facilisis cursus ultrices vel, ullamcorper ac augue. Donec semper lorem vitae urna pulvinar.</a:t>
            </a:r>
          </a:p>
          <a:p>
            <a:pPr>
              <a:lnSpc>
                <a:spcPts val="4600"/>
              </a:lnSpc>
              <a:spcAft>
                <a:spcPts val="1800"/>
              </a:spcAft>
              <a:defRPr/>
            </a:pPr>
            <a:r>
              <a:rPr lang="en-US" sz="2800" dirty="0" smtClean="0">
                <a:latin typeface="Arial" charset="0"/>
                <a:ea typeface="Arial" charset="0"/>
                <a:cs typeface="Arial" charset="0"/>
              </a:rPr>
              <a:t>Sed in risus nibh. In nisl quam, aliquet sed nibh sit amet, faucibus placerat dui. Fusce quis augue scelerisque, luctus rum sed, porta ut dolor. In</a:t>
            </a:r>
            <a:endParaRPr lang="en-US" sz="2800" dirty="0">
              <a:latin typeface="Arial" charset="0"/>
              <a:ea typeface="Arial" charset="0"/>
              <a:cs typeface="Arial" charset="0"/>
            </a:endParaRPr>
          </a:p>
        </p:txBody>
      </p:sp>
      <p:sp>
        <p:nvSpPr>
          <p:cNvPr id="101" name="TextBox 100"/>
          <p:cNvSpPr txBox="1"/>
          <p:nvPr/>
        </p:nvSpPr>
        <p:spPr>
          <a:xfrm>
            <a:off x="28875530" y="7604067"/>
            <a:ext cx="8167812" cy="11672426"/>
          </a:xfrm>
          <a:prstGeom prst="rect">
            <a:avLst/>
          </a:prstGeom>
          <a:solidFill>
            <a:schemeClr val="bg1">
              <a:alpha val="63000"/>
            </a:schemeClr>
          </a:solidFill>
          <a:effectLst/>
        </p:spPr>
        <p:txBody>
          <a:bodyPr wrap="square">
            <a:spAutoFit/>
          </a:bodyPr>
          <a:lstStyle/>
          <a:p>
            <a:pPr>
              <a:lnSpc>
                <a:spcPts val="4600"/>
              </a:lnSpc>
              <a:spcAft>
                <a:spcPts val="1200"/>
              </a:spcAft>
              <a:defRPr/>
            </a:pPr>
            <a:r>
              <a:rPr lang="en-US" sz="4800" b="1" dirty="0">
                <a:solidFill>
                  <a:srgbClr val="005BBB"/>
                </a:solidFill>
                <a:latin typeface="+mj-lt"/>
              </a:rPr>
              <a:t>Conclusion</a:t>
            </a:r>
          </a:p>
          <a:p>
            <a:pPr>
              <a:lnSpc>
                <a:spcPts val="4600"/>
              </a:lnSpc>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t>
            </a:r>
            <a:r>
              <a:rPr lang="en-US" sz="2800" dirty="0" smtClean="0">
                <a:latin typeface="Arial" charset="0"/>
                <a:ea typeface="Arial" charset="0"/>
                <a:cs typeface="Arial" charset="0"/>
              </a:rPr>
              <a:t>augue Mauris </a:t>
            </a:r>
            <a:r>
              <a:rPr lang="en-US" sz="2800" dirty="0">
                <a:latin typeface="Arial" charset="0"/>
                <a:ea typeface="Arial" charset="0"/>
                <a:cs typeface="Arial" charset="0"/>
              </a:rPr>
              <a:t>orci mi, varius id diam id, egestas auctor enim. Praesent ut massa nibh. Duis purus neque, facilisis tristique quis augue scelerisque. </a:t>
            </a:r>
            <a:r>
              <a:rPr lang="en-US" sz="2800" dirty="0" smtClean="0">
                <a:latin typeface="Arial" charset="0"/>
                <a:ea typeface="Arial" charset="0"/>
                <a:cs typeface="Arial" charset="0"/>
              </a:rPr>
              <a:t/>
            </a:r>
            <a:br>
              <a:rPr lang="en-US" sz="2800" dirty="0" smtClean="0">
                <a:latin typeface="Arial" charset="0"/>
                <a:ea typeface="Arial" charset="0"/>
                <a:cs typeface="Arial" charset="0"/>
              </a:rPr>
            </a:br>
            <a:r>
              <a:rPr lang="en-US" sz="2800" dirty="0" smtClean="0">
                <a:latin typeface="Arial" charset="0"/>
                <a:ea typeface="Arial" charset="0"/>
                <a:cs typeface="Arial" charset="0"/>
              </a:rPr>
              <a:t>Donec </a:t>
            </a:r>
            <a:r>
              <a:rPr lang="en-US" sz="2800" dirty="0">
                <a:latin typeface="Arial" charset="0"/>
                <a:ea typeface="Arial" charset="0"/>
                <a:cs typeface="Arial" charset="0"/>
              </a:rPr>
              <a:t>semper lorem:</a:t>
            </a:r>
          </a:p>
          <a:p>
            <a:pPr marL="914400" lvl="1" indent="-457200">
              <a:lnSpc>
                <a:spcPts val="4600"/>
              </a:lnSpc>
              <a:spcAft>
                <a:spcPts val="1200"/>
              </a:spcAft>
              <a:buClr>
                <a:schemeClr val="tx2"/>
              </a:buClr>
              <a:buSzPct val="125000"/>
              <a:buFont typeface="Arial" charset="0"/>
              <a:buChar char="•"/>
              <a:defRPr/>
            </a:pPr>
            <a:r>
              <a:rPr lang="en-US" sz="2800" b="1" dirty="0">
                <a:latin typeface="Arial" charset="0"/>
                <a:ea typeface="Arial" charset="0"/>
                <a:cs typeface="Arial" charset="0"/>
              </a:rPr>
              <a:t>Sed Risus Nibh: </a:t>
            </a:r>
            <a:r>
              <a:rPr lang="en-US" sz="2800" dirty="0">
                <a:latin typeface="Arial" charset="0"/>
                <a:ea typeface="Arial" charset="0"/>
                <a:cs typeface="Arial" charset="0"/>
              </a:rPr>
              <a:t>CiIn nisl quam, aliquet sed nibh sitamet, faucibus placerat dui augue scelerisque. </a:t>
            </a:r>
          </a:p>
          <a:p>
            <a:pPr marL="914400" lvl="1" indent="-457200">
              <a:lnSpc>
                <a:spcPts val="4600"/>
              </a:lnSpc>
              <a:spcAft>
                <a:spcPts val="12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sed, ut dolor in pulvinar in eros.</a:t>
            </a:r>
          </a:p>
          <a:p>
            <a:pPr marL="914400" lvl="1" indent="-457200">
              <a:lnSpc>
                <a:spcPts val="4600"/>
              </a:lnSpc>
              <a:spcAft>
                <a:spcPts val="1200"/>
              </a:spcAft>
              <a:buClr>
                <a:schemeClr val="tx2"/>
              </a:buClr>
              <a:buSzPct val="125000"/>
              <a:buFont typeface="Arial" charset="0"/>
              <a:buChar char="•"/>
              <a:defRPr/>
            </a:pPr>
            <a:r>
              <a:rPr lang="en-US" sz="2800" dirty="0">
                <a:latin typeface="Arial" charset="0"/>
                <a:ea typeface="Arial" charset="0"/>
                <a:cs typeface="Arial" charset="0"/>
              </a:rPr>
              <a:t> </a:t>
            </a:r>
            <a:r>
              <a:rPr lang="en-US" sz="2800" b="1" dirty="0">
                <a:latin typeface="Arial" charset="0"/>
                <a:ea typeface="Arial" charset="0"/>
                <a:cs typeface="Arial" charset="0"/>
              </a:rPr>
              <a:t>Elementum Orci Dignissim:</a:t>
            </a:r>
            <a:r>
              <a:rPr lang="en-US" sz="2800" dirty="0">
                <a:latin typeface="Arial" charset="0"/>
                <a:ea typeface="Arial" charset="0"/>
                <a:cs typeface="Arial" charset="0"/>
              </a:rPr>
              <a:t> Proin semper ipsum finibus quam tempor, vitae</a:t>
            </a:r>
            <a:r>
              <a:rPr lang="en-US" sz="2800" dirty="0" smtClean="0">
                <a:latin typeface="Arial" charset="0"/>
                <a:ea typeface="Arial" charset="0"/>
                <a:cs typeface="Arial" charset="0"/>
              </a:rPr>
              <a:t>.</a:t>
            </a:r>
          </a:p>
          <a:p>
            <a:pPr marL="914400" lvl="1" indent="-457200">
              <a:lnSpc>
                <a:spcPts val="4600"/>
              </a:lnSpc>
              <a:spcAft>
                <a:spcPts val="12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a:t>
            </a:r>
            <a:r>
              <a:rPr lang="en-US" sz="2800" dirty="0" smtClean="0">
                <a:latin typeface="Arial" charset="0"/>
                <a:ea typeface="Arial" charset="0"/>
                <a:cs typeface="Arial" charset="0"/>
              </a:rPr>
              <a:t>sed</a:t>
            </a:r>
            <a:r>
              <a:rPr lang="en-US" sz="2800" dirty="0">
                <a:latin typeface="Arial" charset="0"/>
                <a:ea typeface="Arial" charset="0"/>
                <a:cs typeface="Arial" charset="0"/>
              </a:rPr>
              <a:t>.</a:t>
            </a:r>
          </a:p>
        </p:txBody>
      </p:sp>
      <p:sp>
        <p:nvSpPr>
          <p:cNvPr id="108" name="TextBox 107"/>
          <p:cNvSpPr txBox="1"/>
          <p:nvPr/>
        </p:nvSpPr>
        <p:spPr>
          <a:xfrm>
            <a:off x="28875530" y="27996039"/>
            <a:ext cx="8470886" cy="4144724"/>
          </a:xfrm>
          <a:prstGeom prst="rect">
            <a:avLst/>
          </a:prstGeom>
          <a:solidFill>
            <a:schemeClr val="bg1">
              <a:alpha val="63000"/>
            </a:schemeClr>
          </a:solidFill>
          <a:effectLst/>
        </p:spPr>
        <p:txBody>
          <a:bodyPr wrap="square">
            <a:spAutoFit/>
          </a:bodyPr>
          <a:lstStyle/>
          <a:p>
            <a:pPr>
              <a:lnSpc>
                <a:spcPts val="3800"/>
              </a:lnSpc>
              <a:spcAft>
                <a:spcPts val="1200"/>
              </a:spcAft>
              <a:buClr>
                <a:schemeClr val="tx2"/>
              </a:buClr>
              <a:defRPr/>
            </a:pPr>
            <a:r>
              <a:rPr lang="en-US" sz="4800" b="1" dirty="0">
                <a:solidFill>
                  <a:srgbClr val="005BBB"/>
                </a:solidFill>
                <a:latin typeface="+mj-lt"/>
              </a:rPr>
              <a:t>References</a:t>
            </a:r>
            <a:endParaRPr lang="en-US" sz="2400" dirty="0">
              <a:latin typeface="Arial" charset="0"/>
              <a:ea typeface="Arial" charset="0"/>
              <a:cs typeface="Arial" charset="0"/>
            </a:endParaRPr>
          </a:p>
          <a:p>
            <a:pPr>
              <a:lnSpc>
                <a:spcPts val="3800"/>
              </a:lnSpc>
              <a:buClr>
                <a:schemeClr val="tx2"/>
              </a:buClr>
              <a:buFont typeface="+mj-lt"/>
              <a:buAutoNum type="arabicPeriod"/>
              <a:defRPr/>
            </a:pPr>
            <a:r>
              <a:rPr lang="en-US" sz="2400" dirty="0">
                <a:latin typeface="Arial" charset="0"/>
                <a:ea typeface="Arial" charset="0"/>
                <a:cs typeface="Arial" charset="0"/>
              </a:rPr>
              <a:t>  Phasellus nec lectus bibendum, posuere nibh id, lacinia</a:t>
            </a:r>
          </a:p>
          <a:p>
            <a:pPr>
              <a:lnSpc>
                <a:spcPts val="38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a:p>
            <a:pPr>
              <a:lnSpc>
                <a:spcPts val="3800"/>
              </a:lnSpc>
              <a:buClr>
                <a:schemeClr val="tx2"/>
              </a:buClr>
              <a:buFont typeface="+mj-lt"/>
              <a:buAutoNum type="arabicPeriod"/>
              <a:defRPr/>
            </a:pPr>
            <a:r>
              <a:rPr lang="en-US" sz="2400" dirty="0">
                <a:latin typeface="Arial" charset="0"/>
                <a:ea typeface="Arial" charset="0"/>
                <a:cs typeface="Arial" charset="0"/>
              </a:rPr>
              <a:t>  Aenean et est sem. Phasellus nec lectus bibendum</a:t>
            </a:r>
          </a:p>
          <a:p>
            <a:pPr>
              <a:lnSpc>
                <a:spcPts val="3800"/>
              </a:lnSpc>
              <a:buClr>
                <a:schemeClr val="tx2"/>
              </a:buClr>
              <a:buFont typeface="+mj-lt"/>
              <a:buAutoNum type="arabicPeriod"/>
              <a:defRPr/>
            </a:pPr>
            <a:r>
              <a:rPr lang="en-US" sz="2400" dirty="0">
                <a:latin typeface="Arial" charset="0"/>
                <a:ea typeface="Arial" charset="0"/>
                <a:cs typeface="Arial" charset="0"/>
              </a:rPr>
              <a:t>  Lacinia magna. Mauris orci mi, varius id diam id, egestas </a:t>
            </a:r>
          </a:p>
          <a:p>
            <a:pPr>
              <a:lnSpc>
                <a:spcPts val="38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p:txBody>
      </p:sp>
      <p:cxnSp>
        <p:nvCxnSpPr>
          <p:cNvPr id="87" name="Straight Connector 86"/>
          <p:cNvCxnSpPr/>
          <p:nvPr/>
        </p:nvCxnSpPr>
        <p:spPr bwMode="auto">
          <a:xfrm>
            <a:off x="10348531" y="17175446"/>
            <a:ext cx="7720013" cy="0"/>
          </a:xfrm>
          <a:prstGeom prst="line">
            <a:avLst/>
          </a:prstGeom>
          <a:noFill/>
          <a:ln w="2540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09865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search Poster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TotalTime>
  <Words>613</Words>
  <Application>Microsoft Macintosh PowerPoint</Application>
  <PresentationFormat>Custom</PresentationFormat>
  <Paragraphs>75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ＭＳ Ｐゴシック</vt:lpstr>
      <vt:lpstr>Arial</vt:lpstr>
      <vt:lpstr>Research Poster Template</vt:lpstr>
      <vt:lpstr>PowerPoint Presentation</vt:lpstr>
    </vt:vector>
  </TitlesOfParts>
  <Manager/>
  <Company>© University at Buffalo</Company>
  <LinksUpToDate>false</LinksUpToDate>
  <SharedDoc>false</SharedDoc>
  <HyperlinkBase>www.buffalo.edu/brand</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
  <cp:keywords/>
  <dc:description/>
  <cp:lastModifiedBy>Microsoft Office User</cp:lastModifiedBy>
  <cp:revision>48</cp:revision>
  <cp:lastPrinted>2018-07-24T20:43:07Z</cp:lastPrinted>
  <dcterms:created xsi:type="dcterms:W3CDTF">2016-09-29T18:43:16Z</dcterms:created>
  <dcterms:modified xsi:type="dcterms:W3CDTF">2018-08-07T13:22:37Z</dcterms:modified>
  <cp:category/>
</cp:coreProperties>
</file>