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4"/>
  </p:notesMasterIdLst>
  <p:handoutMasterIdLst>
    <p:handoutMasterId r:id="rId15"/>
  </p:handoutMasterIdLst>
  <p:sldIdLst>
    <p:sldId id="291" r:id="rId2"/>
    <p:sldId id="292" r:id="rId3"/>
    <p:sldId id="302" r:id="rId4"/>
    <p:sldId id="294" r:id="rId5"/>
    <p:sldId id="295" r:id="rId6"/>
    <p:sldId id="296" r:id="rId7"/>
    <p:sldId id="297" r:id="rId8"/>
    <p:sldId id="298" r:id="rId9"/>
    <p:sldId id="301" r:id="rId10"/>
    <p:sldId id="300" r:id="rId11"/>
    <p:sldId id="286" r:id="rId12"/>
    <p:sldId id="290" r:id="rId13"/>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39"/>
    <p:restoredTop sz="95850"/>
  </p:normalViewPr>
  <p:slideViewPr>
    <p:cSldViewPr snapToGrid="0" snapToObjects="1">
      <p:cViewPr varScale="1">
        <p:scale>
          <a:sx n="122" d="100"/>
          <a:sy n="122" d="100"/>
        </p:scale>
        <p:origin x="568" y="2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r>
              <a:rPr lang="en-US" sz="2400" b="0" dirty="0">
                <a:solidFill>
                  <a:schemeClr val="tx1"/>
                </a:solidFill>
                <a:latin typeface="Arial" charset="0"/>
                <a:ea typeface="Arial" charset="0"/>
                <a:cs typeface="Arial" charset="0"/>
              </a:rPr>
              <a:t>Data</a:t>
            </a:r>
            <a:r>
              <a:rPr lang="en-US" sz="2400" b="0" baseline="0" dirty="0">
                <a:solidFill>
                  <a:schemeClr val="tx1"/>
                </a:solidFill>
                <a:latin typeface="Arial" charset="0"/>
                <a:ea typeface="Arial" charset="0"/>
                <a:cs typeface="Arial" charset="0"/>
              </a:rPr>
              <a:t> Analysis</a:t>
            </a:r>
            <a:endParaRPr lang="en-US" sz="2400" b="0" dirty="0">
              <a:solidFill>
                <a:schemeClr val="tx1"/>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616-F943-8265-4BF7DC9EE68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616-F943-8265-4BF7DC9EE68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616-F943-8265-4BF7DC9EE68B}"/>
            </c:ext>
          </c:extLst>
        </c:ser>
        <c:dLbls>
          <c:showLegendKey val="0"/>
          <c:showVal val="0"/>
          <c:showCatName val="0"/>
          <c:showSerName val="0"/>
          <c:showPercent val="0"/>
          <c:showBubbleSize val="0"/>
        </c:dLbls>
        <c:gapWidth val="219"/>
        <c:overlap val="-27"/>
        <c:axId val="-480681360"/>
        <c:axId val="-444496208"/>
      </c:barChart>
      <c:catAx>
        <c:axId val="-480681360"/>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Arial" charset="0"/>
                <a:ea typeface="Arial" charset="0"/>
                <a:cs typeface="Arial" charset="0"/>
              </a:defRPr>
            </a:pPr>
            <a:endParaRPr lang="en-US"/>
          </a:p>
        </c:txPr>
        <c:crossAx val="-444496208"/>
        <c:crosses val="autoZero"/>
        <c:auto val="1"/>
        <c:lblAlgn val="ctr"/>
        <c:lblOffset val="100"/>
        <c:noMultiLvlLbl val="0"/>
      </c:catAx>
      <c:valAx>
        <c:axId val="-444496208"/>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80681360"/>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7/31/23</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7/31/23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16221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3511577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9" name="Text Placeholder 2"/>
          <p:cNvSpPr>
            <a:spLocks noGrp="1"/>
          </p:cNvSpPr>
          <p:nvPr>
            <p:ph type="body" idx="1" hasCustomPrompt="1"/>
          </p:nvPr>
        </p:nvSpPr>
        <p:spPr>
          <a:xfrm>
            <a:off x="569469" y="2189263"/>
            <a:ext cx="4268652" cy="4390441"/>
          </a:xfrm>
          <a:prstGeom prst="rect">
            <a:avLst/>
          </a:prstGeom>
        </p:spPr>
        <p:txBody>
          <a:bodyPr>
            <a:noAutofit/>
          </a:bodyPr>
          <a:lstStyle>
            <a:lvl1pPr marL="0" indent="0">
              <a:lnSpc>
                <a:spcPts val="2600"/>
              </a:lnSpc>
              <a:buNone/>
              <a:defRPr sz="2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48748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8641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7" y="2189263"/>
            <a:ext cx="10515599" cy="3963059"/>
          </a:xfrm>
          <a:prstGeom prst="rect">
            <a:avLst/>
          </a:prstGeom>
        </p:spPr>
        <p:txBody>
          <a:bodyPr>
            <a:noAutofit/>
          </a:bodyPr>
          <a:lstStyle>
            <a:lvl1pPr marL="0" indent="0">
              <a:lnSpc>
                <a:spcPct val="100000"/>
              </a:lnSpc>
              <a:spcBef>
                <a:spcPts val="0"/>
              </a:spcBef>
              <a:buNone/>
              <a:defRPr sz="2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vel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7" y="2185416"/>
            <a:ext cx="5327375" cy="4036480"/>
          </a:xfrm>
          <a:prstGeom prst="rect">
            <a:avLst/>
          </a:prstGeom>
        </p:spPr>
        <p:txBody>
          <a:bodyPr>
            <a:noAutofit/>
          </a:bodyPr>
          <a:lstStyle>
            <a:lvl1pPr marL="0" indent="0" algn="l">
              <a:lnSpc>
                <a:spcPct val="100000"/>
              </a:lnSpc>
              <a:spcBef>
                <a:spcPts val="0"/>
              </a:spcBef>
              <a:buNone/>
              <a:defRPr sz="2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6152320" y="2185416"/>
            <a:ext cx="5327375" cy="4036480"/>
          </a:xfrm>
          <a:prstGeom prst="rect">
            <a:avLst/>
          </a:prstGeom>
        </p:spPr>
        <p:txBody>
          <a:bodyPr>
            <a:noAutofit/>
          </a:bodyPr>
          <a:lstStyle>
            <a:lvl1pPr marL="0" indent="0" algn="l">
              <a:lnSpc>
                <a:spcPct val="100000"/>
              </a:lnSpc>
              <a:spcBef>
                <a:spcPts val="0"/>
              </a:spcBef>
              <a:buNone/>
              <a:defRPr sz="2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569467" y="1320800"/>
            <a:ext cx="10910227"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10515600"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566928" y="2185416"/>
            <a:ext cx="10515600" cy="3848100"/>
          </a:xfrm>
          <a:prstGeom prst="rect">
            <a:avLst/>
          </a:prstGeom>
        </p:spPr>
        <p:txBody>
          <a:bodyPr/>
          <a:lstStyle>
            <a:lvl1pPr marL="0" indent="0">
              <a:lnSpc>
                <a:spcPts val="2300"/>
              </a:lnSpc>
              <a:buClr>
                <a:srgbClr val="005BBB"/>
              </a:buClr>
              <a:buFontTx/>
              <a:buNone/>
              <a:defRPr sz="28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8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8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endParaRPr lang="en-US" dirty="0"/>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54941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569469" y="2189263"/>
            <a:ext cx="4268652" cy="4450076"/>
          </a:xfrm>
          <a:prstGeom prst="rect">
            <a:avLst/>
          </a:prstGeom>
        </p:spPr>
        <p:txBody>
          <a:bodyPr>
            <a:noAutofit/>
          </a:bodyPr>
          <a:lstStyle>
            <a:lvl1pPr marL="0" indent="0">
              <a:lnSpc>
                <a:spcPts val="2600"/>
              </a:lnSpc>
              <a:buNone/>
              <a:defRPr sz="2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4804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268652" cy="2768327"/>
          </a:xfrm>
          <a:prstGeom prst="rect">
            <a:avLst/>
          </a:prstGeom>
        </p:spPr>
        <p:txBody>
          <a:bodyPr>
            <a:noAutofit/>
          </a:bodyPr>
          <a:lstStyle>
            <a:lvl1pPr marL="0" indent="0">
              <a:lnSpc>
                <a:spcPts val="2600"/>
              </a:lnSpc>
              <a:buNone/>
              <a:defRPr sz="2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8727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8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4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24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Sub-topic</a:t>
            </a:r>
          </a:p>
        </p:txBody>
      </p:sp>
      <p:sp>
        <p:nvSpPr>
          <p:cNvPr id="3" name="Title 2"/>
          <p:cNvSpPr>
            <a:spLocks noGrp="1"/>
          </p:cNvSpPr>
          <p:nvPr>
            <p:ph type="ctrTitle"/>
          </p:nvPr>
        </p:nvSpPr>
        <p:spPr/>
        <p:txBody>
          <a:bodyPr/>
          <a:lstStyle/>
          <a:p>
            <a:r>
              <a:rPr lang="en-US" dirty="0"/>
              <a:t>Presentation</a:t>
            </a:r>
            <a:br>
              <a:rPr lang="en-US" dirty="0"/>
            </a:br>
            <a:r>
              <a:rPr lang="en-US" dirty="0"/>
              <a:t>title</a:t>
            </a:r>
          </a:p>
        </p:txBody>
      </p:sp>
    </p:spTree>
    <p:extLst>
      <p:ext uri="{BB962C8B-B14F-4D97-AF65-F5344CB8AC3E}">
        <p14:creationId xmlns:p14="http://schemas.microsoft.com/office/powerpoint/2010/main" val="146182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2" y="5875140"/>
            <a:ext cx="2441519" cy="923330"/>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Note: </a:t>
            </a:r>
            <a:r>
              <a:rPr lang="en-US" b="0" dirty="0">
                <a:solidFill>
                  <a:schemeClr val="bg1"/>
                </a:solidFill>
                <a:latin typeface="Arial" charset="0"/>
                <a:ea typeface="Arial" charset="0"/>
                <a:cs typeface="Arial" charset="0"/>
              </a:rPr>
              <a:t>neque digni and in aliquet nisl </a:t>
            </a:r>
            <a:br>
              <a:rPr lang="en-US" b="0" dirty="0">
                <a:solidFill>
                  <a:schemeClr val="bg1"/>
                </a:solidFill>
                <a:latin typeface="Arial" charset="0"/>
                <a:ea typeface="Arial" charset="0"/>
                <a:cs typeface="Arial" charset="0"/>
              </a:rPr>
            </a:br>
            <a:r>
              <a:rPr lang="en-US" b="0" dirty="0">
                <a:solidFill>
                  <a:schemeClr val="bg1"/>
                </a:solidFill>
                <a:latin typeface="Arial" charset="0"/>
                <a:ea typeface="Arial" charset="0"/>
                <a:cs typeface="Arial" charset="0"/>
              </a:rPr>
              <a:t>et a</a:t>
            </a:r>
            <a:r>
              <a:rPr lang="en-US" b="0" baseline="0" dirty="0">
                <a:solidFill>
                  <a:schemeClr val="bg1"/>
                </a:solidFill>
                <a:latin typeface="Arial" charset="0"/>
                <a:ea typeface="Arial" charset="0"/>
                <a:cs typeface="Arial" charset="0"/>
              </a:rPr>
              <a:t> </a:t>
            </a:r>
            <a:r>
              <a:rPr lang="en-US" b="0" dirty="0">
                <a:solidFill>
                  <a:schemeClr val="bg1"/>
                </a:solidFill>
                <a:latin typeface="Arial" charset="0"/>
                <a:ea typeface="Arial" charset="0"/>
                <a:cs typeface="Arial" charset="0"/>
              </a:rPr>
              <a:t>umis varius.</a:t>
            </a: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032106334"/>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a:t>Click to add title</a:t>
            </a:r>
          </a:p>
        </p:txBody>
      </p:sp>
      <p:sp>
        <p:nvSpPr>
          <p:cNvPr id="2" name="Text Placeholder 1"/>
          <p:cNvSpPr>
            <a:spLocks noGrp="1"/>
          </p:cNvSpPr>
          <p:nvPr>
            <p:ph type="body" idx="1"/>
          </p:nvPr>
        </p:nvSpPr>
        <p:spPr/>
        <p:txBody>
          <a:bodyPr/>
          <a:lstStyle/>
          <a:p>
            <a:pPr lvl="0"/>
            <a:r>
              <a:rPr lang="en-US" dirty="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Tree>
    <p:extLst>
      <p:ext uri="{BB962C8B-B14F-4D97-AF65-F5344CB8AC3E}">
        <p14:creationId xmlns:p14="http://schemas.microsoft.com/office/powerpoint/2010/main" val="21027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1</a:t>
            </a: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2</a:t>
            </a: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3</a:t>
            </a: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4</a:t>
            </a: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5</a:t>
            </a: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6</a:t>
            </a: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7</a:t>
            </a: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8</a:t>
            </a: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9</a:t>
            </a: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0</a:t>
            </a: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1</a:t>
            </a: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2</a:t>
            </a: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3</a:t>
            </a: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4</a:t>
            </a: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5</a:t>
            </a: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6</a:t>
            </a: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7</a:t>
            </a: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8</a:t>
            </a: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9</a:t>
            </a: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0</a:t>
            </a: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A</a:t>
            </a: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D</a:t>
            </a: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E</a:t>
            </a: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F</a:t>
            </a: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G</a:t>
            </a: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H</a:t>
            </a: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I</a:t>
            </a: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J</a:t>
            </a: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A</a:t>
            </a: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B</a:t>
            </a: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C</a:t>
            </a: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D</a:t>
            </a: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E</a:t>
            </a: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F</a:t>
            </a: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G</a:t>
            </a: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H</a:t>
            </a: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I</a:t>
            </a: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3"/>
                </a:solidFill>
                <a:latin typeface="Arial" charset="0"/>
                <a:ea typeface="Arial" charset="0"/>
                <a:cs typeface="Arial" charset="0"/>
              </a:rPr>
              <a:t>J</a:t>
            </a: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11204658"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2400" spc="-50" dirty="0"/>
              <a:t>Copy and paste these graphic elements to give your presentation a touch of color. Only use the official UB brand color palette. For more information, please visit </a:t>
            </a:r>
            <a:r>
              <a:rPr lang="en-US" sz="2400" spc="-50" dirty="0">
                <a:solidFill>
                  <a:srgbClr val="828383"/>
                </a:solidFill>
                <a:hlinkClick r:id="rId2"/>
              </a:rPr>
              <a:t>www.buffalo.edu/brand/creative/color/color-palette</a:t>
            </a:r>
            <a:r>
              <a:rPr lang="en-US" sz="2400" spc="-50" dirty="0">
                <a:solidFill>
                  <a:srgbClr val="828383"/>
                </a:solidFill>
              </a:rPr>
              <a:t>.</a:t>
            </a: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a:t>Graphic elements</a:t>
            </a: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a:solidFill>
                  <a:schemeClr val="accent3"/>
                </a:solidFill>
                <a:latin typeface="Arial" charset="0"/>
                <a:ea typeface="Arial" charset="0"/>
                <a:cs typeface="Arial" charset="0"/>
              </a:rPr>
              <a:t>Note: </a:t>
            </a:r>
            <a:r>
              <a:rPr lang="en-US" sz="1300" dirty="0">
                <a:solidFill>
                  <a:schemeClr val="accent3"/>
                </a:solidFill>
                <a:latin typeface="Arial" charset="0"/>
                <a:ea typeface="Arial" charset="0"/>
                <a:cs typeface="Arial" charset="0"/>
              </a:rPr>
              <a:t>neque in dignissim, and quet nis et umis varius.</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and in aliquet nisl </a:t>
            </a:r>
            <a:br>
              <a:rPr lang="en-US" sz="1300" dirty="0">
                <a:solidFill>
                  <a:schemeClr val="bg1"/>
                </a:solidFill>
                <a:latin typeface="Arial" charset="0"/>
                <a:ea typeface="Arial" charset="0"/>
                <a:cs typeface="Arial" charset="0"/>
              </a:rPr>
            </a:br>
            <a:r>
              <a:rPr lang="en-US" sz="1300" dirty="0">
                <a:solidFill>
                  <a:schemeClr val="bg1"/>
                </a:solidFill>
                <a:latin typeface="Arial" charset="0"/>
                <a:ea typeface="Arial" charset="0"/>
                <a:cs typeface="Arial" charset="0"/>
              </a:rPr>
              <a:t>et umis varius.</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a:t>
            </a:r>
            <a:br>
              <a:rPr lang="en-US" dirty="0"/>
            </a:br>
            <a:r>
              <a:rPr lang="en-US" dirty="0"/>
              <a:t>Slide</a:t>
            </a:r>
          </a:p>
        </p:txBody>
      </p:sp>
      <p:sp>
        <p:nvSpPr>
          <p:cNvPr id="3" name="Subtitle 2"/>
          <p:cNvSpPr>
            <a:spLocks noGrp="1"/>
          </p:cNvSpPr>
          <p:nvPr>
            <p:ph type="subTitle" idx="1"/>
          </p:nvPr>
        </p:nvSpPr>
        <p:spPr/>
        <p:txBody>
          <a:bodyPr/>
          <a:lstStyle/>
          <a:p>
            <a:r>
              <a:rPr lang="en-US" dirty="0"/>
              <a:t>Section title</a:t>
            </a:r>
          </a:p>
        </p:txBody>
      </p:sp>
    </p:spTree>
    <p:extLst>
      <p:ext uri="{BB962C8B-B14F-4D97-AF65-F5344CB8AC3E}">
        <p14:creationId xmlns:p14="http://schemas.microsoft.com/office/powerpoint/2010/main" val="107618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05675-687D-E66F-5392-F053A5517DE9}"/>
              </a:ext>
            </a:extLst>
          </p:cNvPr>
          <p:cNvSpPr txBox="1"/>
          <p:nvPr/>
        </p:nvSpPr>
        <p:spPr>
          <a:xfrm>
            <a:off x="569467" y="2133600"/>
            <a:ext cx="10235167"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Use no more than seven text lines per slide.</a:t>
            </a:r>
            <a:br>
              <a:rPr lang="en-US" sz="2800" dirty="0"/>
            </a:br>
            <a:endParaRPr lang="en-US" sz="2800" dirty="0"/>
          </a:p>
          <a:p>
            <a:pPr marL="457200" indent="-457200">
              <a:buFont typeface="Arial" panose="020B0604020202020204" pitchFamily="34" charset="0"/>
              <a:buChar char="•"/>
            </a:pPr>
            <a:r>
              <a:rPr lang="en-US" sz="2800" dirty="0"/>
              <a:t>Use no more than seven bullet points.</a:t>
            </a:r>
            <a:br>
              <a:rPr lang="en-US" sz="2800" dirty="0"/>
            </a:br>
            <a:r>
              <a:rPr lang="en-US" sz="2800" dirty="0"/>
              <a:t> </a:t>
            </a:r>
          </a:p>
          <a:p>
            <a:pPr marL="457200" indent="-457200">
              <a:buFont typeface="Arial" panose="020B0604020202020204" pitchFamily="34" charset="0"/>
              <a:buChar char="•"/>
            </a:pPr>
            <a:r>
              <a:rPr lang="en-US" sz="2800" dirty="0"/>
              <a:t>Try to keep each line to seven words.</a:t>
            </a:r>
            <a:br>
              <a:rPr lang="en-US" sz="2800" dirty="0"/>
            </a:br>
            <a:r>
              <a:rPr lang="en-US" sz="2800" i="1" dirty="0"/>
              <a:t>(Slide titles aren’t included in the count.)</a:t>
            </a:r>
            <a:br>
              <a:rPr lang="en-US" sz="2800" i="1" dirty="0"/>
            </a:br>
            <a:endParaRPr lang="en-US" sz="2800" i="1" dirty="0"/>
          </a:p>
          <a:p>
            <a:pPr marL="457200" indent="-457200">
              <a:buFont typeface="Arial" panose="020B0604020202020204" pitchFamily="34" charset="0"/>
              <a:buChar char="•"/>
            </a:pPr>
            <a:r>
              <a:rPr lang="en-US" sz="2800" dirty="0"/>
              <a:t>Body font size should be 28pt for legibility. If you find yourself needing to reduce font size, consider reducing amount of text instead.</a:t>
            </a:r>
          </a:p>
        </p:txBody>
      </p:sp>
      <p:sp>
        <p:nvSpPr>
          <p:cNvPr id="3" name="Title 2">
            <a:extLst>
              <a:ext uri="{FF2B5EF4-FFF2-40B4-BE49-F238E27FC236}">
                <a16:creationId xmlns:a16="http://schemas.microsoft.com/office/drawing/2014/main" id="{65D613F0-DBD4-8517-13AB-B710DC2C754D}"/>
              </a:ext>
            </a:extLst>
          </p:cNvPr>
          <p:cNvSpPr txBox="1">
            <a:spLocks/>
          </p:cNvSpPr>
          <p:nvPr/>
        </p:nvSpPr>
        <p:spPr>
          <a:xfrm>
            <a:off x="569468" y="1320800"/>
            <a:ext cx="10515600" cy="716084"/>
          </a:xfrm>
          <a:prstGeom prst="rect">
            <a:avLst/>
          </a:prstGeom>
        </p:spPr>
        <p:txBody>
          <a:bodyPr/>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a:t>The 7/7/7 Rule for PowerPoint Presentations</a:t>
            </a:r>
          </a:p>
        </p:txBody>
      </p:sp>
    </p:spTree>
    <p:extLst>
      <p:ext uri="{BB962C8B-B14F-4D97-AF65-F5344CB8AC3E}">
        <p14:creationId xmlns:p14="http://schemas.microsoft.com/office/powerpoint/2010/main" val="161991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a:hlinkClick r:id="rId3"/>
              </a:rPr>
              <a:t>ad litora torquent.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43815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5327375" cy="3511409"/>
          </a:xfrm>
        </p:spPr>
        <p:txBody>
          <a:bodyPr/>
          <a:lstStyle/>
          <a:p>
            <a:pPr lvl="0"/>
            <a:r>
              <a:rPr lang="en-US" dirty="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p>
        </p:txBody>
      </p:sp>
      <p:sp>
        <p:nvSpPr>
          <p:cNvPr id="3" name="Text Placeholder 2"/>
          <p:cNvSpPr>
            <a:spLocks noGrp="1"/>
          </p:cNvSpPr>
          <p:nvPr>
            <p:ph type="body" idx="11"/>
          </p:nvPr>
        </p:nvSpPr>
        <p:spPr/>
        <p:txBody>
          <a:bodyPr/>
          <a:lstStyle/>
          <a:p>
            <a:pPr lvl="0"/>
            <a:r>
              <a:rPr lang="en-US" dirty="0"/>
              <a:t>Etiam molestie velit vitae dolor and a euismod, sit amet finibus risus mattis. In ornare convallis velit vitae cursus. Integer egestas sit amet mi vehicula sollicitudin. Pellentesque habitant a malesuada fames ac turpis.</a:t>
            </a:r>
          </a:p>
        </p:txBody>
      </p:sp>
      <p:sp>
        <p:nvSpPr>
          <p:cNvPr id="4" name="Title 3"/>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1938888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amet, consectetur adipiscing elit.</a:t>
            </a:r>
          </a:p>
          <a:p>
            <a:r>
              <a:rPr lang="en-US" dirty="0"/>
              <a:t>Quisque ac orci in and turpis and dapibus sagittis.</a:t>
            </a:r>
          </a:p>
          <a:p>
            <a:r>
              <a:rPr lang="en-US" dirty="0"/>
              <a:t>Donec vitae justo et neque mollis un consectetur.</a:t>
            </a:r>
          </a:p>
          <a:p>
            <a:r>
              <a:rPr lang="en-US" dirty="0"/>
              <a:t>Etiam aliquet ex sed bibendum et consequat.</a:t>
            </a:r>
          </a:p>
          <a:p>
            <a:r>
              <a:rPr lang="en-US" dirty="0"/>
              <a:t>Cras lacinia est ac elit dignissim varius.</a:t>
            </a:r>
          </a:p>
          <a:p>
            <a:r>
              <a:rPr lang="en-US" dirty="0"/>
              <a:t>Duis sit amet odio facilisis turpis elit placerat.</a:t>
            </a:r>
          </a:p>
          <a:p>
            <a:r>
              <a:rPr lang="en-US" dirty="0"/>
              <a:t>Justo et neque odio facilisis turpis placerat.</a:t>
            </a:r>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normAutofit/>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level</a:t>
            </a:r>
          </a:p>
        </p:txBody>
      </p:sp>
    </p:spTree>
    <p:extLst>
      <p:ext uri="{BB962C8B-B14F-4D97-AF65-F5344CB8AC3E}">
        <p14:creationId xmlns:p14="http://schemas.microsoft.com/office/powerpoint/2010/main" val="172898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a:t>Click to edit title</a:t>
            </a:r>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Tree>
    <p:extLst>
      <p:ext uri="{BB962C8B-B14F-4D97-AF65-F5344CB8AC3E}">
        <p14:creationId xmlns:p14="http://schemas.microsoft.com/office/powerpoint/2010/main" val="100982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a:t>Click to edit title</a:t>
            </a:r>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A</a:t>
            </a: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Tree>
    <p:extLst>
      <p:ext uri="{BB962C8B-B14F-4D97-AF65-F5344CB8AC3E}">
        <p14:creationId xmlns:p14="http://schemas.microsoft.com/office/powerpoint/2010/main" val="814232334"/>
      </p:ext>
    </p:extLst>
  </p:cSld>
  <p:clrMapOvr>
    <a:masterClrMapping/>
  </p:clrMapOvr>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1808</TotalTime>
  <Words>640</Words>
  <Application>Microsoft Macintosh PowerPoint</Application>
  <PresentationFormat>Widescreen</PresentationFormat>
  <Paragraphs>89</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Georgia</vt:lpstr>
      <vt:lpstr>LucidaGrande</vt:lpstr>
      <vt:lpstr>UB Powerpoint Template</vt:lpstr>
      <vt:lpstr>Presentation title</vt:lpstr>
      <vt:lpstr>Divider Slide</vt:lpstr>
      <vt:lpstr>PowerPoint Presentation</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Amber M. Winters</cp:lastModifiedBy>
  <cp:revision>196</cp:revision>
  <cp:lastPrinted>2015-10-19T19:01:41Z</cp:lastPrinted>
  <dcterms:created xsi:type="dcterms:W3CDTF">2016-06-28T14:05:07Z</dcterms:created>
  <dcterms:modified xsi:type="dcterms:W3CDTF">2023-07-31T17:20:39Z</dcterms:modified>
  <cp:category/>
</cp:coreProperties>
</file>