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Default Extension="xlsm" ContentType="application/vnd.ms-excel.sheet.macroEnabled.12"/>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43"/>
    <p:restoredTop sz="94655"/>
  </p:normalViewPr>
  <p:slideViewPr>
    <p:cSldViewPr snapToGrid="0" snapToObjects="1">
      <p:cViewPr>
        <p:scale>
          <a:sx n="29" d="100"/>
          <a:sy n="29" d="100"/>
        </p:scale>
        <p:origin x="1392" y="-248"/>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Macro-Enabled_Worksheet2.xlsm"/></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970" b="1" i="0" u="none" strike="noStrike" kern="1200" spc="0" baseline="0">
                <a:solidFill>
                  <a:schemeClr val="tx1"/>
                </a:solidFill>
                <a:latin typeface="Arial" charset="0"/>
                <a:ea typeface="Arial" charset="0"/>
                <a:cs typeface="Arial" charset="0"/>
              </a:defRPr>
            </a:pPr>
            <a:r>
              <a:rPr lang="en-US" sz="3600" b="1" dirty="0" smtClean="0">
                <a:solidFill>
                  <a:schemeClr val="tx1"/>
                </a:solidFill>
                <a:latin typeface="Arial" charset="0"/>
                <a:ea typeface="Arial" charset="0"/>
                <a:cs typeface="Arial" charset="0"/>
              </a:rPr>
              <a:t>Chart</a:t>
            </a:r>
            <a:r>
              <a:rPr lang="en-US" sz="3600" b="1" baseline="0" dirty="0" smtClean="0">
                <a:solidFill>
                  <a:schemeClr val="tx1"/>
                </a:solidFill>
                <a:latin typeface="Arial" charset="0"/>
                <a:ea typeface="Arial" charset="0"/>
                <a:cs typeface="Arial" charset="0"/>
              </a:rPr>
              <a:t> Title</a:t>
            </a:r>
            <a:endParaRPr lang="en-US" sz="3600" b="1" dirty="0">
              <a:solidFill>
                <a:schemeClr val="tx1"/>
              </a:solidFill>
              <a:latin typeface="Arial" charset="0"/>
              <a:ea typeface="Arial" charset="0"/>
              <a:cs typeface="Arial" charset="0"/>
            </a:endParaRPr>
          </a:p>
        </c:rich>
      </c:tx>
      <c:layout>
        <c:manualLayout>
          <c:xMode val="edge"/>
          <c:yMode val="edge"/>
          <c:x val="0.382849174980691"/>
          <c:y val="0.0246956303721842"/>
        </c:manualLayout>
      </c:layout>
      <c:overlay val="0"/>
      <c:spPr>
        <a:noFill/>
        <a:ln w="37084">
          <a:noFill/>
        </a:ln>
      </c:spPr>
    </c:title>
    <c:autoTitleDeleted val="0"/>
    <c:plotArea>
      <c:layout>
        <c:manualLayout>
          <c:layoutTarget val="inner"/>
          <c:xMode val="edge"/>
          <c:yMode val="edge"/>
          <c:x val="0.0719455871985551"/>
          <c:y val="0.182434477422988"/>
          <c:w val="0.892373409553801"/>
          <c:h val="0.617691587873926"/>
        </c:manualLayout>
      </c:layout>
      <c:barChart>
        <c:barDir val="col"/>
        <c:grouping val="clustered"/>
        <c:varyColors val="0"/>
        <c:ser>
          <c:idx val="0"/>
          <c:order val="0"/>
          <c:tx>
            <c:strRef>
              <c:f>Sheet1!$B$1</c:f>
              <c:strCache>
                <c:ptCount val="1"/>
                <c:pt idx="0">
                  <c:v>Series 1</c:v>
                </c:pt>
              </c:strCache>
            </c:strRef>
          </c:tx>
          <c:spPr>
            <a:solidFill>
              <a:srgbClr val="005BBB"/>
            </a:solidFill>
            <a:ln w="37084">
              <a:noFill/>
            </a:ln>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spPr>
            <a:solidFill>
              <a:srgbClr val="41B6E6"/>
            </a:solidFill>
            <a:ln w="37084">
              <a:noFill/>
            </a:ln>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c:v>
                </c:pt>
                <c:pt idx="2">
                  <c:v>1.8</c:v>
                </c:pt>
                <c:pt idx="3">
                  <c:v>2.8</c:v>
                </c:pt>
              </c:numCache>
            </c:numRef>
          </c:val>
        </c:ser>
        <c:ser>
          <c:idx val="2"/>
          <c:order val="2"/>
          <c:tx>
            <c:strRef>
              <c:f>Sheet1!$D$1</c:f>
              <c:strCache>
                <c:ptCount val="1"/>
                <c:pt idx="0">
                  <c:v>Series 3</c:v>
                </c:pt>
              </c:strCache>
            </c:strRef>
          </c:tx>
          <c:spPr>
            <a:solidFill>
              <a:srgbClr val="E56D54"/>
            </a:solidFill>
            <a:ln w="37084">
              <a:noFill/>
            </a:ln>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2.0</c:v>
                </c:pt>
                <c:pt idx="1">
                  <c:v>2.0</c:v>
                </c:pt>
                <c:pt idx="2">
                  <c:v>3.0</c:v>
                </c:pt>
                <c:pt idx="3">
                  <c:v>5.0</c:v>
                </c:pt>
              </c:numCache>
            </c:numRef>
          </c:val>
        </c:ser>
        <c:dLbls>
          <c:showLegendKey val="0"/>
          <c:showVal val="0"/>
          <c:showCatName val="0"/>
          <c:showSerName val="0"/>
          <c:showPercent val="0"/>
          <c:showBubbleSize val="0"/>
        </c:dLbls>
        <c:gapWidth val="219"/>
        <c:overlap val="-27"/>
        <c:axId val="-2110909504"/>
        <c:axId val="-2092766432"/>
      </c:barChart>
      <c:catAx>
        <c:axId val="-2110909504"/>
        <c:scaling>
          <c:orientation val="minMax"/>
        </c:scaling>
        <c:delete val="0"/>
        <c:axPos val="b"/>
        <c:numFmt formatCode="General" sourceLinked="1"/>
        <c:majorTickMark val="none"/>
        <c:minorTickMark val="none"/>
        <c:tickLblPos val="nextTo"/>
        <c:spPr>
          <a:noFill/>
          <a:ln w="87983" cap="flat" cmpd="sng" algn="ctr">
            <a:solidFill>
              <a:schemeClr val="bg2">
                <a:lumMod val="50000"/>
              </a:schemeClr>
            </a:solidFill>
            <a:round/>
          </a:ln>
          <a:effectLst/>
        </c:spPr>
        <c:txPr>
          <a:bodyPr rot="-60000000" spcFirstLastPara="1" vertOverflow="ellipsis" vert="horz" wrap="square" anchor="ctr" anchorCtr="1"/>
          <a:lstStyle/>
          <a:p>
            <a:pPr>
              <a:defRPr sz="2800" b="0" i="0" u="none" strike="noStrike" kern="1200" baseline="0">
                <a:solidFill>
                  <a:schemeClr val="tx1"/>
                </a:solidFill>
                <a:latin typeface="Arial" charset="0"/>
                <a:ea typeface="Arial" charset="0"/>
                <a:cs typeface="Arial" charset="0"/>
              </a:defRPr>
            </a:pPr>
            <a:endParaRPr lang="en-US"/>
          </a:p>
        </c:txPr>
        <c:crossAx val="-2092766432"/>
        <c:crosses val="autoZero"/>
        <c:auto val="1"/>
        <c:lblAlgn val="ctr"/>
        <c:lblOffset val="100"/>
        <c:noMultiLvlLbl val="0"/>
      </c:catAx>
      <c:valAx>
        <c:axId val="-2092766432"/>
        <c:scaling>
          <c:orientation val="minMax"/>
        </c:scaling>
        <c:delete val="0"/>
        <c:axPos val="l"/>
        <c:majorGridlines>
          <c:spPr>
            <a:ln w="20304" cap="flat" cmpd="sng" algn="ctr">
              <a:solidFill>
                <a:schemeClr val="tx1">
                  <a:lumMod val="60000"/>
                  <a:lumOff val="40000"/>
                </a:schemeClr>
              </a:solidFill>
              <a:prstDash val="dash"/>
              <a:round/>
            </a:ln>
            <a:effectLst/>
          </c:spPr>
        </c:majorGridlines>
        <c:numFmt formatCode="General" sourceLinked="1"/>
        <c:majorTickMark val="none"/>
        <c:minorTickMark val="none"/>
        <c:tickLblPos val="nextTo"/>
        <c:spPr>
          <a:ln w="9271">
            <a:noFill/>
          </a:ln>
        </c:spPr>
        <c:txPr>
          <a:bodyPr rot="-60000000" spcFirstLastPara="1" vertOverflow="ellipsis" vert="horz" wrap="square" anchor="ctr" anchorCtr="1"/>
          <a:lstStyle/>
          <a:p>
            <a:pPr>
              <a:defRPr sz="2552" b="0" i="0" u="none" strike="noStrike" kern="1200" baseline="0">
                <a:solidFill>
                  <a:schemeClr val="tx1"/>
                </a:solidFill>
                <a:latin typeface="Arial" charset="0"/>
                <a:ea typeface="Arial" charset="0"/>
                <a:cs typeface="Arial" charset="0"/>
              </a:defRPr>
            </a:pPr>
            <a:endParaRPr lang="en-US"/>
          </a:p>
        </c:txPr>
        <c:crossAx val="-2110909504"/>
        <c:crosses val="autoZero"/>
        <c:crossBetween val="between"/>
      </c:valAx>
      <c:spPr>
        <a:noFill/>
        <a:ln w="37084">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Entry>
      <c:layout>
        <c:manualLayout>
          <c:xMode val="edge"/>
          <c:yMode val="edge"/>
          <c:x val="0.24603309371156"/>
          <c:y val="0.93121241547064"/>
          <c:w val="0.496530173194128"/>
          <c:h val="0.0609680150087258"/>
        </c:manualLayout>
      </c:layout>
      <c:overlay val="0"/>
      <c:spPr>
        <a:noFill/>
        <a:ln w="37084">
          <a:noFill/>
        </a:ln>
      </c:spPr>
      <c:txPr>
        <a:bodyPr rot="0" spcFirstLastPara="1" vertOverflow="ellipsis" vert="horz" wrap="square" anchor="ctr" anchorCtr="1"/>
        <a:lstStyle/>
        <a:p>
          <a:pPr>
            <a:defRPr sz="2400" b="0" i="0" u="none" strike="noStrike" kern="1200" baseline="0">
              <a:solidFill>
                <a:schemeClr val="tx1"/>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3200" b="1" dirty="0" smtClean="0">
                <a:solidFill>
                  <a:schemeClr val="tx1"/>
                </a:solidFill>
              </a:rPr>
              <a:t>Chart</a:t>
            </a:r>
            <a:r>
              <a:rPr lang="en-US" sz="3200" b="1" baseline="0" dirty="0" smtClean="0">
                <a:solidFill>
                  <a:schemeClr val="tx1"/>
                </a:solidFill>
              </a:rPr>
              <a:t> Title</a:t>
            </a:r>
            <a:endParaRPr lang="en-US" sz="3200" b="1" dirty="0">
              <a:solidFill>
                <a:schemeClr val="tx1"/>
              </a:solidFill>
            </a:endParaRPr>
          </a:p>
        </c:rich>
      </c:tx>
      <c:layout>
        <c:manualLayout>
          <c:xMode val="edge"/>
          <c:yMode val="edge"/>
          <c:x val="0.319776394888616"/>
          <c:y val="0.0576778642083685"/>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8.2</c:v>
                </c:pt>
                <c:pt idx="1">
                  <c:v>3.2</c:v>
                </c:pt>
                <c:pt idx="2">
                  <c:v>1.4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0.111398999699889"/>
          <c:y val="0.893541952603858"/>
          <c:w val="0.787468648124044"/>
          <c:h val="0.0738363954505685"/>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smtClean="0">
                <a:solidFill>
                  <a:schemeClr val="tx1"/>
                </a:solidFill>
              </a:rPr>
              <a:t>Chart Title</a:t>
            </a:r>
            <a:endParaRPr lang="en-US" sz="3200" b="1" dirty="0">
              <a:solidFill>
                <a:schemeClr val="tx1"/>
              </a:solidFill>
            </a:endParaRPr>
          </a:p>
        </c:rich>
      </c:tx>
      <c:layout>
        <c:manualLayout>
          <c:xMode val="edge"/>
          <c:yMode val="edge"/>
          <c:x val="0.26578038991451"/>
          <c:y val="0.103713070114417"/>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3.0</c:v>
                </c:pt>
                <c:pt idx="1">
                  <c:v>3.2</c:v>
                </c:pt>
                <c:pt idx="2">
                  <c:v>1.4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0.0247338482128529"/>
          <c:y val="0.8026592410254"/>
          <c:w val="0.969663121312972"/>
          <c:h val="0.115985364525994"/>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chemeClr val="tx1"/>
                </a:solidFill>
                <a:latin typeface="+mn-lt"/>
                <a:ea typeface="+mn-ea"/>
                <a:cs typeface="+mn-cs"/>
              </a:defRPr>
            </a:pPr>
            <a:r>
              <a:rPr lang="en-US" sz="3200" b="1" dirty="0" smtClean="0">
                <a:solidFill>
                  <a:schemeClr val="tx1"/>
                </a:solidFill>
              </a:rPr>
              <a:t>Chart Title</a:t>
            </a:r>
            <a:endParaRPr lang="en-US" sz="3200" b="1" dirty="0">
              <a:solidFill>
                <a:schemeClr val="tx1"/>
              </a:solidFill>
            </a:endParaRPr>
          </a:p>
        </c:rich>
      </c:tx>
      <c:layout>
        <c:manualLayout>
          <c:xMode val="edge"/>
          <c:yMode val="edge"/>
          <c:x val="0.26578038991451"/>
          <c:y val="0.103713070114417"/>
        </c:manualLayout>
      </c:layout>
      <c:overlay val="0"/>
      <c:spPr>
        <a:noFill/>
        <a:ln w="22320">
          <a:noFill/>
        </a:ln>
      </c:spPr>
    </c:title>
    <c:autoTitleDeleted val="0"/>
    <c:plotArea>
      <c:layout>
        <c:manualLayout>
          <c:layoutTarget val="inner"/>
          <c:xMode val="edge"/>
          <c:yMode val="edge"/>
          <c:x val="0.226534821084328"/>
          <c:y val="0.181204623387958"/>
          <c:w val="0.515927492965233"/>
          <c:h val="0.63988916312787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dPt>
          <c:dPt>
            <c:idx val="1"/>
            <c:bubble3D val="0"/>
            <c:spPr>
              <a:solidFill>
                <a:srgbClr val="41B6E6"/>
              </a:solidFill>
              <a:ln w="11160">
                <a:solidFill>
                  <a:srgbClr val="FFFFFF"/>
                </a:solidFill>
                <a:prstDash val="solid"/>
              </a:ln>
            </c:spPr>
          </c:dPt>
          <c:dPt>
            <c:idx val="2"/>
            <c:bubble3D val="0"/>
            <c:spPr>
              <a:solidFill>
                <a:srgbClr val="E56D54"/>
              </a:solidFill>
              <a:ln w="11160">
                <a:solidFill>
                  <a:srgbClr val="FFFFFF"/>
                </a:solidFill>
                <a:prstDash val="solid"/>
              </a:ln>
            </c:spPr>
          </c:dPt>
          <c:cat>
            <c:strRef>
              <c:f>Sheet1!$A$2:$A$4</c:f>
              <c:strCache>
                <c:ptCount val="3"/>
                <c:pt idx="0">
                  <c:v>Series 1</c:v>
                </c:pt>
                <c:pt idx="1">
                  <c:v>Series 2</c:v>
                </c:pt>
                <c:pt idx="2">
                  <c:v>Series 3</c:v>
                </c:pt>
              </c:strCache>
            </c:strRef>
          </c:cat>
          <c:val>
            <c:numRef>
              <c:f>Sheet1!$B$2:$B$4</c:f>
              <c:numCache>
                <c:formatCode>General</c:formatCode>
                <c:ptCount val="3"/>
                <c:pt idx="0">
                  <c:v>3.0</c:v>
                </c:pt>
                <c:pt idx="1">
                  <c:v>3.2</c:v>
                </c:pt>
                <c:pt idx="2">
                  <c:v>6.4</c:v>
                </c:pt>
              </c:numCache>
            </c:numRef>
          </c:val>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Entry>
      <c:layout>
        <c:manualLayout>
          <c:xMode val="edge"/>
          <c:yMode val="edge"/>
          <c:x val="0.0247338482128529"/>
          <c:y val="0.8026592410254"/>
          <c:w val="0.969663121312972"/>
          <c:h val="0.115985364525994"/>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solidFill>
          <a:schemeClr val="accent3"/>
        </a:solidFill>
        <a:ln>
          <a:solidFill>
            <a:schemeClr val="lt1">
              <a:hueOff val="0"/>
              <a:satOff val="0"/>
              <a:lumOff val="0"/>
            </a:schemeClr>
          </a:solidFill>
        </a:ln>
      </dgm:spPr>
      <dgm:t>
        <a:bodyPr anchor="b"/>
        <a:lstStyle/>
        <a:p>
          <a:r>
            <a:rPr lang="en-US" sz="2800" dirty="0" smtClean="0">
              <a:solidFill>
                <a:schemeClr val="bg1"/>
              </a:solidFill>
            </a:rPr>
            <a:t>Series 1</a:t>
          </a:r>
          <a:br>
            <a:rPr lang="en-US" sz="2800" dirty="0" smtClean="0">
              <a:solidFill>
                <a:schemeClr val="bg1"/>
              </a:solidFill>
            </a:rPr>
          </a:br>
          <a:endParaRPr lang="en-US" sz="1400" dirty="0">
            <a:solidFill>
              <a:schemeClr val="bg1"/>
            </a:solidFill>
          </a:endParaRPr>
        </a:p>
      </dgm:t>
    </dgm:pt>
    <dgm:pt modelId="{AAE9F486-967B-F741-A320-903B7BAD1BB6}" type="parTrans" cxnId="{5F0B9C5A-22D4-104D-A6D7-3D8E89847F26}">
      <dgm:prSet/>
      <dgm:spPr/>
      <dgm:t>
        <a:bodyPr/>
        <a:lstStyle/>
        <a:p>
          <a:endParaRPr lang="en-US"/>
        </a:p>
      </dgm:t>
    </dgm:pt>
    <dgm:pt modelId="{F9FAAC82-4768-9541-B270-7F034CA5B77C}" type="sibTrans" cxnId="{5F0B9C5A-22D4-104D-A6D7-3D8E89847F26}">
      <dgm:prSet/>
      <dgm:spPr/>
      <dgm:t>
        <a:bodyPr/>
        <a:lstStyle/>
        <a:p>
          <a:endParaRPr lang="en-US"/>
        </a:p>
      </dgm:t>
    </dgm:pt>
    <dgm:pt modelId="{7AF5E0A5-A3D5-5044-9AE9-85D2AACDE2EC}">
      <dgm:prSet phldrT="[Text]" custT="1"/>
      <dgm:spPr>
        <a:solidFill>
          <a:schemeClr val="accent2"/>
        </a:solidFill>
        <a:ln w="63500">
          <a:solidFill>
            <a:schemeClr val="bg1"/>
          </a:solidFill>
        </a:ln>
      </dgm:spPr>
      <dgm:t>
        <a:bodyPr anchor="b"/>
        <a:lstStyle/>
        <a:p>
          <a:pPr>
            <a:lnSpc>
              <a:spcPct val="100000"/>
            </a:lnSpc>
          </a:pPr>
          <a:r>
            <a:rPr lang="en-US" sz="2800" dirty="0" smtClean="0">
              <a:solidFill>
                <a:schemeClr val="bg1"/>
              </a:solidFill>
            </a:rPr>
            <a:t>Series 2</a:t>
          </a:r>
        </a:p>
        <a:p>
          <a:pPr>
            <a:lnSpc>
              <a:spcPct val="100000"/>
            </a:lnSpc>
          </a:pPr>
          <a:endParaRPr lang="en-US" sz="1400" dirty="0">
            <a:solidFill>
              <a:schemeClr val="bg1"/>
            </a:solidFill>
          </a:endParaRPr>
        </a:p>
      </dgm:t>
    </dgm:pt>
    <dgm:pt modelId="{AB25051B-11ED-0545-8F30-6F13878D99BD}" type="parTrans" cxnId="{34D98D55-F8AB-774C-B43B-231FBFEC5E76}">
      <dgm:prSet/>
      <dgm:spPr/>
      <dgm:t>
        <a:bodyPr/>
        <a:lstStyle/>
        <a:p>
          <a:endParaRPr lang="en-US"/>
        </a:p>
      </dgm:t>
    </dgm:pt>
    <dgm:pt modelId="{A0BD8C14-DE4E-A647-A64E-204A7E481B5F}" type="sibTrans" cxnId="{34D98D55-F8AB-774C-B43B-231FBFEC5E76}">
      <dgm:prSet/>
      <dgm:spPr/>
      <dgm:t>
        <a:bodyPr/>
        <a:lstStyle/>
        <a:p>
          <a:endParaRPr lang="en-US"/>
        </a:p>
      </dgm:t>
    </dgm:pt>
    <dgm:pt modelId="{B9FB34F6-F115-BA4C-A756-11366D60939C}">
      <dgm:prSet phldrT="[Text]" custT="1"/>
      <dgm:spPr>
        <a:solidFill>
          <a:schemeClr val="accent1"/>
        </a:solidFill>
        <a:ln w="63500">
          <a:solidFill>
            <a:schemeClr val="bg1"/>
          </a:solidFill>
        </a:ln>
      </dgm:spPr>
      <dgm:t>
        <a:bodyPr anchor="b"/>
        <a:lstStyle/>
        <a:p>
          <a:r>
            <a:rPr lang="en-US" sz="2800" dirty="0" smtClean="0">
              <a:solidFill>
                <a:schemeClr val="bg1"/>
              </a:solidFill>
            </a:rPr>
            <a:t>Series 3</a:t>
          </a:r>
        </a:p>
        <a:p>
          <a:endParaRPr lang="en-US" sz="1400" dirty="0">
            <a:solidFill>
              <a:schemeClr val="bg1"/>
            </a:solidFill>
          </a:endParaRPr>
        </a:p>
      </dgm:t>
    </dgm:pt>
    <dgm:pt modelId="{AEDBE2E2-9C0E-DD46-9BA3-5962025226F9}" type="parTrans" cxnId="{9315592A-3DBF-904F-9DA5-8A88DCCC5AFB}">
      <dgm:prSet/>
      <dgm:spPr/>
      <dgm:t>
        <a:bodyPr/>
        <a:lstStyle/>
        <a:p>
          <a:endParaRPr lang="en-US"/>
        </a:p>
      </dgm:t>
    </dgm:pt>
    <dgm:pt modelId="{2058F22C-38E1-1B48-B638-4BF7908D4337}" type="sibTrans" cxnId="{9315592A-3DBF-904F-9DA5-8A88DCCC5AFB}">
      <dgm:prSet/>
      <dgm:spPr/>
      <dgm:t>
        <a:bodyPr/>
        <a:lstStyle/>
        <a:p>
          <a:endParaRPr lang="en-US"/>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t>
        <a:bodyPr/>
        <a:lstStyle/>
        <a:p>
          <a:endParaRPr lang="en-US"/>
        </a:p>
      </dgm:t>
    </dgm:pt>
    <dgm:pt modelId="{3FE82FCB-BBCE-5F47-A785-76048297C6FA}" type="pres">
      <dgm:prSet presAssocID="{F2A80D4E-DCDF-DD47-B0A0-103201ABFF8D}" presName="levelTx" presStyleLbl="revTx" presStyleIdx="0" presStyleCnt="0">
        <dgm:presLayoutVars>
          <dgm:chMax val="1"/>
          <dgm:bulletEnabled val="1"/>
        </dgm:presLayoutVars>
      </dgm:prSet>
      <dgm:spPr/>
      <dgm:t>
        <a:bodyPr/>
        <a:lstStyle/>
        <a:p>
          <a:endParaRPr lang="en-US"/>
        </a:p>
      </dgm:t>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t>
        <a:bodyPr/>
        <a:lstStyle/>
        <a:p>
          <a:endParaRPr lang="en-US"/>
        </a:p>
      </dgm:t>
    </dgm:pt>
    <dgm:pt modelId="{F72C514A-07FD-0547-BA87-CE0EC865697F}" type="pres">
      <dgm:prSet presAssocID="{7AF5E0A5-A3D5-5044-9AE9-85D2AACDE2EC}" presName="levelTx" presStyleLbl="revTx" presStyleIdx="0" presStyleCnt="0">
        <dgm:presLayoutVars>
          <dgm:chMax val="1"/>
          <dgm:bulletEnabled val="1"/>
        </dgm:presLayoutVars>
      </dgm:prSet>
      <dgm:spPr/>
      <dgm:t>
        <a:bodyPr/>
        <a:lstStyle/>
        <a:p>
          <a:endParaRPr lang="en-US"/>
        </a:p>
      </dgm:t>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X="1710" custLinFactNeighborY="8901">
        <dgm:presLayoutVars>
          <dgm:chMax val="1"/>
          <dgm:bulletEnabled val="1"/>
        </dgm:presLayoutVars>
      </dgm:prSet>
      <dgm:spPr/>
      <dgm:t>
        <a:bodyPr/>
        <a:lstStyle/>
        <a:p>
          <a:endParaRPr lang="en-US"/>
        </a:p>
      </dgm:t>
    </dgm:pt>
    <dgm:pt modelId="{011EBD37-4648-414E-9EBF-6A4C6B6DAA1E}" type="pres">
      <dgm:prSet presAssocID="{B9FB34F6-F115-BA4C-A756-11366D60939C}" presName="levelTx" presStyleLbl="revTx" presStyleIdx="0" presStyleCnt="0">
        <dgm:presLayoutVars>
          <dgm:chMax val="1"/>
          <dgm:bulletEnabled val="1"/>
        </dgm:presLayoutVars>
      </dgm:prSet>
      <dgm:spPr/>
      <dgm:t>
        <a:bodyPr/>
        <a:lstStyle/>
        <a:p>
          <a:endParaRPr lang="en-US"/>
        </a:p>
      </dgm:t>
    </dgm:pt>
  </dgm:ptLst>
  <dgm:cxnLst>
    <dgm:cxn modelId="{DDE9F53E-1E0F-464C-B536-C265B1792B69}" type="presOf" srcId="{F2A80D4E-DCDF-DD47-B0A0-103201ABFF8D}" destId="{3FE82FCB-BBCE-5F47-A785-76048297C6FA}" srcOrd="1" destOrd="0" presId="urn:microsoft.com/office/officeart/2005/8/layout/pyramid1"/>
    <dgm:cxn modelId="{5F0B9C5A-22D4-104D-A6D7-3D8E89847F26}" srcId="{AC9615C9-C6F1-014D-A3A7-7A5DB4A377FE}" destId="{F2A80D4E-DCDF-DD47-B0A0-103201ABFF8D}" srcOrd="0" destOrd="0" parTransId="{AAE9F486-967B-F741-A320-903B7BAD1BB6}" sibTransId="{F9FAAC82-4768-9541-B270-7F034CA5B77C}"/>
    <dgm:cxn modelId="{00C23643-6080-B048-BD88-6572A476E643}" type="presOf" srcId="{B9FB34F6-F115-BA4C-A756-11366D60939C}" destId="{011EBD37-4648-414E-9EBF-6A4C6B6DAA1E}" srcOrd="1" destOrd="0" presId="urn:microsoft.com/office/officeart/2005/8/layout/pyramid1"/>
    <dgm:cxn modelId="{816A494A-9BBE-F64D-9734-C37C40D4CBF6}" type="presOf" srcId="{F2A80D4E-DCDF-DD47-B0A0-103201ABFF8D}" destId="{3B50DBC0-D324-CC48-814E-1224FFB23FF8}" srcOrd="0" destOrd="0" presId="urn:microsoft.com/office/officeart/2005/8/layout/pyramid1"/>
    <dgm:cxn modelId="{44F698F9-E503-604B-A196-DF88D5E2BF28}" type="presOf" srcId="{AC9615C9-C6F1-014D-A3A7-7A5DB4A377FE}" destId="{CC3A4FC8-1BA9-9048-BB1E-D88C367138D1}" srcOrd="0" destOrd="0" presId="urn:microsoft.com/office/officeart/2005/8/layout/pyramid1"/>
    <dgm:cxn modelId="{4555C307-2D4A-4F4C-83C3-7CA9AA55C00F}" type="presOf" srcId="{7AF5E0A5-A3D5-5044-9AE9-85D2AACDE2EC}" destId="{49FAE39A-B2CF-D944-B834-B2EF233A6F89}"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9315592A-3DBF-904F-9DA5-8A88DCCC5AFB}" srcId="{AC9615C9-C6F1-014D-A3A7-7A5DB4A377FE}" destId="{B9FB34F6-F115-BA4C-A756-11366D60939C}" srcOrd="2" destOrd="0" parTransId="{AEDBE2E2-9C0E-DD46-9BA3-5962025226F9}" sibTransId="{2058F22C-38E1-1B48-B638-4BF7908D4337}"/>
    <dgm:cxn modelId="{853C4811-7E28-F24B-AB47-9D36430FBA4F}" type="presOf" srcId="{7AF5E0A5-A3D5-5044-9AE9-85D2AACDE2EC}" destId="{F72C514A-07FD-0547-BA87-CE0EC865697F}" srcOrd="1" destOrd="0" presId="urn:microsoft.com/office/officeart/2005/8/layout/pyramid1"/>
    <dgm:cxn modelId="{458EF269-EDD6-5343-B53A-617D7FAEFDE0}" type="presOf" srcId="{B9FB34F6-F115-BA4C-A756-11366D60939C}" destId="{A8C62C20-56D4-5948-84F0-B67C9C2CF512}" srcOrd="0" destOrd="0" presId="urn:microsoft.com/office/officeart/2005/8/layout/pyramid1"/>
    <dgm:cxn modelId="{EB8463B3-B386-BC48-A54B-B903B15DB018}" type="presParOf" srcId="{CC3A4FC8-1BA9-9048-BB1E-D88C367138D1}" destId="{C127AABA-8910-AC41-9833-0CFA9A9DF82B}" srcOrd="0" destOrd="0" presId="urn:microsoft.com/office/officeart/2005/8/layout/pyramid1"/>
    <dgm:cxn modelId="{CB8E435B-19DF-A14E-AC37-C573B58AFD43}" type="presParOf" srcId="{C127AABA-8910-AC41-9833-0CFA9A9DF82B}" destId="{3B50DBC0-D324-CC48-814E-1224FFB23FF8}" srcOrd="0" destOrd="0" presId="urn:microsoft.com/office/officeart/2005/8/layout/pyramid1"/>
    <dgm:cxn modelId="{FA11CBD5-4B86-B147-BFF3-C2920C42A0A5}" type="presParOf" srcId="{C127AABA-8910-AC41-9833-0CFA9A9DF82B}" destId="{3FE82FCB-BBCE-5F47-A785-76048297C6FA}" srcOrd="1" destOrd="0" presId="urn:microsoft.com/office/officeart/2005/8/layout/pyramid1"/>
    <dgm:cxn modelId="{C2E90630-F778-7D46-A0B5-4033BBD9E8A8}" type="presParOf" srcId="{CC3A4FC8-1BA9-9048-BB1E-D88C367138D1}" destId="{4930E1E6-F99E-4A40-AC26-A9A216241580}" srcOrd="1" destOrd="0" presId="urn:microsoft.com/office/officeart/2005/8/layout/pyramid1"/>
    <dgm:cxn modelId="{85027B49-272D-B742-8A11-5B5B71635F50}" type="presParOf" srcId="{4930E1E6-F99E-4A40-AC26-A9A216241580}" destId="{49FAE39A-B2CF-D944-B834-B2EF233A6F89}" srcOrd="0" destOrd="0" presId="urn:microsoft.com/office/officeart/2005/8/layout/pyramid1"/>
    <dgm:cxn modelId="{BD3222B9-F189-7241-B9AF-F70402E42E03}" type="presParOf" srcId="{4930E1E6-F99E-4A40-AC26-A9A216241580}" destId="{F72C514A-07FD-0547-BA87-CE0EC865697F}" srcOrd="1" destOrd="0" presId="urn:microsoft.com/office/officeart/2005/8/layout/pyramid1"/>
    <dgm:cxn modelId="{FA780DE5-2392-F74F-B4E2-8D51A26D3CC4}" type="presParOf" srcId="{CC3A4FC8-1BA9-9048-BB1E-D88C367138D1}" destId="{8E501972-DD45-2241-8C2D-ABBD79CD69F3}" srcOrd="2" destOrd="0" presId="urn:microsoft.com/office/officeart/2005/8/layout/pyramid1"/>
    <dgm:cxn modelId="{D9F22FF3-9F74-874F-9F89-0A94BDD0E4FB}" type="presParOf" srcId="{8E501972-DD45-2241-8C2D-ABBD79CD69F3}" destId="{A8C62C20-56D4-5948-84F0-B67C9C2CF512}" srcOrd="0" destOrd="0" presId="urn:microsoft.com/office/officeart/2005/8/layout/pyramid1"/>
    <dgm:cxn modelId="{377BFB92-7619-1241-A2D7-AA9E4D2B0A6A}"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2166105" y="0"/>
          <a:ext cx="2643961" cy="2010815"/>
        </a:xfrm>
        <a:prstGeom prst="trapezoid">
          <a:avLst>
            <a:gd name="adj" fmla="val 65744"/>
          </a:avLst>
        </a:prstGeom>
        <a:solidFill>
          <a:schemeClr val="accent3"/>
        </a:solidFill>
        <a:ln w="12700" cap="flat" cmpd="sng" algn="ctr">
          <a:solidFill>
            <a:schemeClr val="lt1">
              <a:hueOff val="0"/>
              <a:satOff val="0"/>
              <a:lum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lvl="0" algn="ctr" defTabSz="1244600">
            <a:lnSpc>
              <a:spcPct val="90000"/>
            </a:lnSpc>
            <a:spcBef>
              <a:spcPct val="0"/>
            </a:spcBef>
            <a:spcAft>
              <a:spcPct val="35000"/>
            </a:spcAft>
          </a:pPr>
          <a:r>
            <a:rPr lang="en-US" sz="2800" kern="1200" dirty="0" smtClean="0">
              <a:solidFill>
                <a:schemeClr val="bg1"/>
              </a:solidFill>
            </a:rPr>
            <a:t>Series 1</a:t>
          </a:r>
          <a:br>
            <a:rPr lang="en-US" sz="2800" kern="1200" dirty="0" smtClean="0">
              <a:solidFill>
                <a:schemeClr val="bg1"/>
              </a:solidFill>
            </a:rPr>
          </a:br>
          <a:endParaRPr lang="en-US" sz="1400" kern="1200" dirty="0">
            <a:solidFill>
              <a:schemeClr val="bg1"/>
            </a:solidFill>
          </a:endParaRPr>
        </a:p>
      </dsp:txBody>
      <dsp:txXfrm>
        <a:off x="2166105" y="0"/>
        <a:ext cx="2643961" cy="2010815"/>
      </dsp:txXfrm>
    </dsp:sp>
    <dsp:sp modelId="{49FAE39A-B2CF-D944-B834-B2EF233A6F89}">
      <dsp:nvSpPr>
        <dsp:cNvPr id="0" name=""/>
        <dsp:cNvSpPr/>
      </dsp:nvSpPr>
      <dsp:spPr>
        <a:xfrm>
          <a:off x="1321980" y="2010815"/>
          <a:ext cx="4332210" cy="1283966"/>
        </a:xfrm>
        <a:prstGeom prst="trapezoid">
          <a:avLst>
            <a:gd name="adj" fmla="val 65744"/>
          </a:avLst>
        </a:prstGeom>
        <a:solidFill>
          <a:schemeClr val="accent2"/>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lvl="0" algn="ctr" defTabSz="1244600">
            <a:lnSpc>
              <a:spcPct val="100000"/>
            </a:lnSpc>
            <a:spcBef>
              <a:spcPct val="0"/>
            </a:spcBef>
            <a:spcAft>
              <a:spcPct val="35000"/>
            </a:spcAft>
          </a:pPr>
          <a:r>
            <a:rPr lang="en-US" sz="2800" kern="1200" dirty="0" smtClean="0">
              <a:solidFill>
                <a:schemeClr val="bg1"/>
              </a:solidFill>
            </a:rPr>
            <a:t>Series 2</a:t>
          </a:r>
        </a:p>
        <a:p>
          <a:pPr lvl="0" algn="ctr" defTabSz="1244600">
            <a:lnSpc>
              <a:spcPct val="100000"/>
            </a:lnSpc>
            <a:spcBef>
              <a:spcPct val="0"/>
            </a:spcBef>
            <a:spcAft>
              <a:spcPct val="35000"/>
            </a:spcAft>
          </a:pPr>
          <a:endParaRPr lang="en-US" sz="1400" kern="1200" dirty="0">
            <a:solidFill>
              <a:schemeClr val="bg1"/>
            </a:solidFill>
          </a:endParaRPr>
        </a:p>
      </dsp:txBody>
      <dsp:txXfrm>
        <a:off x="2080117" y="2010815"/>
        <a:ext cx="2815936" cy="1283966"/>
      </dsp:txXfrm>
    </dsp:sp>
    <dsp:sp modelId="{A8C62C20-56D4-5948-84F0-B67C9C2CF512}">
      <dsp:nvSpPr>
        <dsp:cNvPr id="0" name=""/>
        <dsp:cNvSpPr/>
      </dsp:nvSpPr>
      <dsp:spPr>
        <a:xfrm>
          <a:off x="0" y="3294782"/>
          <a:ext cx="6976172" cy="2010815"/>
        </a:xfrm>
        <a:prstGeom prst="trapezoid">
          <a:avLst>
            <a:gd name="adj" fmla="val 65744"/>
          </a:avLst>
        </a:prstGeom>
        <a:solidFill>
          <a:schemeClr val="accent1"/>
        </a:solid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lvl="0" algn="ctr" defTabSz="1244600">
            <a:lnSpc>
              <a:spcPct val="90000"/>
            </a:lnSpc>
            <a:spcBef>
              <a:spcPct val="0"/>
            </a:spcBef>
            <a:spcAft>
              <a:spcPct val="35000"/>
            </a:spcAft>
          </a:pPr>
          <a:r>
            <a:rPr lang="en-US" sz="2800" kern="1200" dirty="0" smtClean="0">
              <a:solidFill>
                <a:schemeClr val="bg1"/>
              </a:solidFill>
            </a:rPr>
            <a:t>Series 3</a:t>
          </a:r>
        </a:p>
        <a:p>
          <a:pPr lvl="0" algn="ctr" defTabSz="1244600">
            <a:lnSpc>
              <a:spcPct val="90000"/>
            </a:lnSpc>
            <a:spcBef>
              <a:spcPct val="0"/>
            </a:spcBef>
            <a:spcAft>
              <a:spcPct val="35000"/>
            </a:spcAft>
          </a:pPr>
          <a:endParaRPr lang="en-US" sz="1400" kern="1200" dirty="0">
            <a:solidFill>
              <a:schemeClr val="bg1"/>
            </a:solidFill>
          </a:endParaRPr>
        </a:p>
      </dsp:txBody>
      <dsp:txXfrm>
        <a:off x="1220830" y="3294782"/>
        <a:ext cx="4534511" cy="20108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E9724D-6106-B84D-AD73-88AB3BCE741D}" type="datetimeFigureOut">
              <a:rPr lang="en-US" smtClean="0"/>
              <a:t>8/7/18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A78A6-91B1-A94B-8013-D04A98434E6D}" type="slidenum">
              <a:rPr lang="en-US" smtClean="0"/>
              <a:t>‹#›</a:t>
            </a:fld>
            <a:endParaRPr lang="en-US"/>
          </a:p>
        </p:txBody>
      </p:sp>
    </p:spTree>
    <p:extLst>
      <p:ext uri="{BB962C8B-B14F-4D97-AF65-F5344CB8AC3E}">
        <p14:creationId xmlns:p14="http://schemas.microsoft.com/office/powerpoint/2010/main" val="1644038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8A78A6-91B1-A94B-8013-D04A98434E6D}" type="slidenum">
              <a:rPr lang="en-US" smtClean="0"/>
              <a:t>1</a:t>
            </a:fld>
            <a:endParaRPr lang="en-US"/>
          </a:p>
        </p:txBody>
      </p:sp>
    </p:spTree>
    <p:extLst>
      <p:ext uri="{BB962C8B-B14F-4D97-AF65-F5344CB8AC3E}">
        <p14:creationId xmlns:p14="http://schemas.microsoft.com/office/powerpoint/2010/main" val="1823357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ckground Image">
    <p:spTree>
      <p:nvGrpSpPr>
        <p:cNvPr id="1" name=""/>
        <p:cNvGrpSpPr/>
        <p:nvPr/>
      </p:nvGrpSpPr>
      <p:grpSpPr>
        <a:xfrm>
          <a:off x="0" y="0"/>
          <a:ext cx="0" cy="0"/>
          <a:chOff x="0" y="0"/>
          <a:chExt cx="0" cy="0"/>
        </a:xfrm>
      </p:grpSpPr>
      <p:cxnSp>
        <p:nvCxnSpPr>
          <p:cNvPr id="8" name="Straight Connector 7"/>
          <p:cNvCxnSpPr/>
          <p:nvPr userDrawn="1"/>
        </p:nvCxnSpPr>
        <p:spPr bwMode="auto">
          <a:xfrm>
            <a:off x="11185525" y="6742380"/>
            <a:ext cx="0" cy="22860000"/>
          </a:xfrm>
          <a:prstGeom prst="line">
            <a:avLst/>
          </a:prstGeom>
          <a:noFill/>
          <a:ln w="25400" cap="flat" cmpd="sng" algn="ctr">
            <a:solidFill>
              <a:schemeClr val="tx1"/>
            </a:solidFill>
            <a:prstDash val="dash"/>
            <a:round/>
            <a:headEnd type="oval" w="med" len="med"/>
            <a:tailEnd type="oval" w="med" len="med"/>
          </a:ln>
          <a:effectLst/>
        </p:spPr>
      </p:cxnSp>
      <p:cxnSp>
        <p:nvCxnSpPr>
          <p:cNvPr id="9" name="Straight Connector 9"/>
          <p:cNvCxnSpPr>
            <a:cxnSpLocks noChangeShapeType="1"/>
          </p:cNvCxnSpPr>
          <p:nvPr userDrawn="1"/>
        </p:nvCxnSpPr>
        <p:spPr bwMode="auto">
          <a:xfrm>
            <a:off x="11307763" y="8992295"/>
            <a:ext cx="914400" cy="914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0" name="Straight Connector 9"/>
          <p:cNvCxnSpPr/>
          <p:nvPr userDrawn="1"/>
        </p:nvCxnSpPr>
        <p:spPr bwMode="auto">
          <a:xfrm>
            <a:off x="21945600" y="6742380"/>
            <a:ext cx="0" cy="22860000"/>
          </a:xfrm>
          <a:prstGeom prst="line">
            <a:avLst/>
          </a:prstGeom>
          <a:noFill/>
          <a:ln w="25400" cap="flat" cmpd="sng" algn="ctr">
            <a:solidFill>
              <a:schemeClr val="tx1"/>
            </a:solidFill>
            <a:prstDash val="dash"/>
            <a:round/>
            <a:headEnd type="oval" w="med" len="med"/>
            <a:tailEnd type="oval" w="med" len="med"/>
          </a:ln>
          <a:effectLst/>
        </p:spPr>
      </p:cxnSp>
      <p:cxnSp>
        <p:nvCxnSpPr>
          <p:cNvPr id="11" name="Straight Connector 10"/>
          <p:cNvCxnSpPr/>
          <p:nvPr userDrawn="1"/>
        </p:nvCxnSpPr>
        <p:spPr bwMode="auto">
          <a:xfrm>
            <a:off x="32705675" y="6742380"/>
            <a:ext cx="0" cy="22860000"/>
          </a:xfrm>
          <a:prstGeom prst="line">
            <a:avLst/>
          </a:prstGeom>
          <a:noFill/>
          <a:ln w="25400" cap="flat" cmpd="sng" algn="ctr">
            <a:solidFill>
              <a:schemeClr val="tx1"/>
            </a:solidFill>
            <a:prstDash val="dash"/>
            <a:round/>
            <a:headEnd type="oval" w="med" len="med"/>
            <a:tailEnd type="oval" w="med" len="med"/>
          </a:ln>
          <a:effectLst/>
        </p:spPr>
      </p:cxnSp>
      <p:sp>
        <p:nvSpPr>
          <p:cNvPr id="12" name="Content Placeholder 9"/>
          <p:cNvSpPr>
            <a:spLocks noGrp="1"/>
          </p:cNvSpPr>
          <p:nvPr>
            <p:ph sz="quarter" idx="10"/>
          </p:nvPr>
        </p:nvSpPr>
        <p:spPr>
          <a:xfrm>
            <a:off x="914400" y="6859659"/>
            <a:ext cx="9798050" cy="14728138"/>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Picture Placeholder 2"/>
          <p:cNvSpPr>
            <a:spLocks noGrp="1"/>
          </p:cNvSpPr>
          <p:nvPr>
            <p:ph type="pic" sz="quarter" idx="16"/>
          </p:nvPr>
        </p:nvSpPr>
        <p:spPr>
          <a:xfrm>
            <a:off x="914400" y="22086737"/>
            <a:ext cx="9798050" cy="7452360"/>
          </a:xfrm>
          <a:prstGeom prst="rect">
            <a:avLst/>
          </a:prstGeom>
          <a:solidFill>
            <a:schemeClr val="bg2">
              <a:lumMod val="85000"/>
            </a:schemeClr>
          </a:solidFill>
        </p:spPr>
        <p:txBody>
          <a:bodyPr>
            <a:normAutofit/>
          </a:bodyPr>
          <a:lstStyle/>
          <a:p>
            <a:pPr marL="0" indent="0" algn="ctr">
              <a:buNone/>
            </a:pPr>
            <a:endParaRPr lang="en-US" dirty="0"/>
          </a:p>
        </p:txBody>
      </p:sp>
      <p:sp>
        <p:nvSpPr>
          <p:cNvPr id="14" name="Picture Placeholder 2"/>
          <p:cNvSpPr>
            <a:spLocks noGrp="1"/>
          </p:cNvSpPr>
          <p:nvPr>
            <p:ph type="pic" sz="quarter" idx="17"/>
          </p:nvPr>
        </p:nvSpPr>
        <p:spPr>
          <a:xfrm>
            <a:off x="33194624" y="17881325"/>
            <a:ext cx="9798050" cy="7452360"/>
          </a:xfrm>
          <a:prstGeom prst="rect">
            <a:avLst/>
          </a:prstGeom>
          <a:solidFill>
            <a:schemeClr val="bg2">
              <a:lumMod val="85000"/>
            </a:schemeClr>
          </a:solidFill>
        </p:spPr>
        <p:txBody>
          <a:bodyPr/>
          <a:lstStyle/>
          <a:p>
            <a:pPr marL="0" indent="0" algn="ctr">
              <a:buNone/>
            </a:pPr>
            <a:endParaRPr lang="en-US" dirty="0"/>
          </a:p>
        </p:txBody>
      </p:sp>
      <p:sp>
        <p:nvSpPr>
          <p:cNvPr id="15" name="Content Placeholder 9"/>
          <p:cNvSpPr>
            <a:spLocks noGrp="1"/>
          </p:cNvSpPr>
          <p:nvPr>
            <p:ph sz="quarter" idx="18"/>
          </p:nvPr>
        </p:nvSpPr>
        <p:spPr>
          <a:xfrm>
            <a:off x="11674474" y="6859658"/>
            <a:ext cx="9798050" cy="22679442"/>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9"/>
          <p:cNvSpPr>
            <a:spLocks noGrp="1"/>
          </p:cNvSpPr>
          <p:nvPr>
            <p:ph sz="quarter" idx="19"/>
          </p:nvPr>
        </p:nvSpPr>
        <p:spPr>
          <a:xfrm>
            <a:off x="22418677" y="6863122"/>
            <a:ext cx="9798050" cy="6975763"/>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Content Placeholder 9"/>
          <p:cNvSpPr>
            <a:spLocks noGrp="1"/>
          </p:cNvSpPr>
          <p:nvPr>
            <p:ph sz="quarter" idx="20"/>
          </p:nvPr>
        </p:nvSpPr>
        <p:spPr>
          <a:xfrm>
            <a:off x="33194624" y="6859659"/>
            <a:ext cx="9798050" cy="10195894"/>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Content Placeholder 9"/>
          <p:cNvSpPr>
            <a:spLocks noGrp="1"/>
          </p:cNvSpPr>
          <p:nvPr>
            <p:ph sz="quarter" idx="21"/>
          </p:nvPr>
        </p:nvSpPr>
        <p:spPr>
          <a:xfrm>
            <a:off x="33194624" y="25808882"/>
            <a:ext cx="9798050" cy="3849485"/>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Chart Placeholder 23"/>
          <p:cNvSpPr>
            <a:spLocks noGrp="1"/>
          </p:cNvSpPr>
          <p:nvPr>
            <p:ph type="chart" sz="quarter" idx="22"/>
          </p:nvPr>
        </p:nvSpPr>
        <p:spPr>
          <a:xfrm>
            <a:off x="22550435" y="14690434"/>
            <a:ext cx="9666291" cy="6942137"/>
          </a:xfrm>
          <a:prstGeom prst="rect">
            <a:avLst/>
          </a:prstGeom>
        </p:spPr>
        <p:txBody>
          <a:bodyPr/>
          <a:lstStyle/>
          <a:p>
            <a:endParaRPr lang="en-US" dirty="0"/>
          </a:p>
        </p:txBody>
      </p:sp>
      <p:sp>
        <p:nvSpPr>
          <p:cNvPr id="20" name="Content Placeholder 9"/>
          <p:cNvSpPr>
            <a:spLocks noGrp="1"/>
          </p:cNvSpPr>
          <p:nvPr>
            <p:ph sz="quarter" idx="23"/>
          </p:nvPr>
        </p:nvSpPr>
        <p:spPr>
          <a:xfrm>
            <a:off x="22550435" y="22557898"/>
            <a:ext cx="9798050" cy="7140230"/>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58737859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36"/>
          <p:cNvSpPr>
            <a:spLocks noChangeArrowheads="1"/>
          </p:cNvSpPr>
          <p:nvPr userDrawn="1"/>
        </p:nvSpPr>
        <p:spPr bwMode="auto">
          <a:xfrm>
            <a:off x="0" y="30409662"/>
            <a:ext cx="43891200" cy="2508738"/>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smtClean="0">
              <a:solidFill>
                <a:schemeClr val="tx1"/>
              </a:solidFill>
              <a:latin typeface="Arial" charset="0"/>
              <a:ea typeface="Arial" charset="0"/>
            </a:endParaRPr>
          </a:p>
        </p:txBody>
      </p:sp>
      <p:sp>
        <p:nvSpPr>
          <p:cNvPr id="8" name="Rectangle 36"/>
          <p:cNvSpPr>
            <a:spLocks noChangeArrowheads="1"/>
          </p:cNvSpPr>
          <p:nvPr userDrawn="1"/>
        </p:nvSpPr>
        <p:spPr bwMode="auto">
          <a:xfrm>
            <a:off x="0" y="0"/>
            <a:ext cx="43891200" cy="5486400"/>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smtClean="0">
              <a:solidFill>
                <a:schemeClr val="tx1"/>
              </a:solidFill>
              <a:latin typeface="Arial" charset="0"/>
              <a:ea typeface="Arial" charset="0"/>
            </a:endParaRPr>
          </a:p>
        </p:txBody>
      </p:sp>
      <p:sp>
        <p:nvSpPr>
          <p:cNvPr id="2" name="Rectangle 1"/>
          <p:cNvSpPr/>
          <p:nvPr userDrawn="1"/>
        </p:nvSpPr>
        <p:spPr>
          <a:xfrm>
            <a:off x="-1" y="5257800"/>
            <a:ext cx="43891201" cy="26125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userDrawn="1"/>
        </p:nvPicPr>
        <p:blipFill rotWithShape="1">
          <a:blip r:embed="rId3">
            <a:alphaModFix amt="41000"/>
            <a:extLst>
              <a:ext uri="{28A0092B-C50C-407E-A947-70E740481C1C}">
                <a14:useLocalDpi xmlns:a14="http://schemas.microsoft.com/office/drawing/2010/main" val="0"/>
              </a:ext>
            </a:extLst>
          </a:blip>
          <a:srcRect t="4395" b="40121"/>
          <a:stretch/>
        </p:blipFill>
        <p:spPr>
          <a:xfrm>
            <a:off x="32191332" y="0"/>
            <a:ext cx="9341680" cy="5256959"/>
          </a:xfrm>
          <a:prstGeom prst="rect">
            <a:avLst/>
          </a:prstGeom>
        </p:spPr>
      </p:pic>
      <p:pic>
        <p:nvPicPr>
          <p:cNvPr id="4" name="Picture 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74733" y="31154745"/>
            <a:ext cx="13595412" cy="1008282"/>
          </a:xfrm>
          <a:prstGeom prst="rect">
            <a:avLst/>
          </a:prstGeom>
        </p:spPr>
      </p:pic>
      <p:cxnSp>
        <p:nvCxnSpPr>
          <p:cNvPr id="7" name="Straight Connector 6"/>
          <p:cNvCxnSpPr/>
          <p:nvPr userDrawn="1"/>
        </p:nvCxnSpPr>
        <p:spPr>
          <a:xfrm>
            <a:off x="32696865" y="30837463"/>
            <a:ext cx="0" cy="1588169"/>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1499162"/>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6" Type="http://schemas.openxmlformats.org/officeDocument/2006/relationships/image" Target="../media/image37.png"/><Relationship Id="rId47" Type="http://schemas.openxmlformats.org/officeDocument/2006/relationships/image" Target="../media/image38.png"/><Relationship Id="rId20" Type="http://schemas.openxmlformats.org/officeDocument/2006/relationships/image" Target="../media/image11.png"/><Relationship Id="rId21" Type="http://schemas.openxmlformats.org/officeDocument/2006/relationships/image" Target="../media/image12.png"/><Relationship Id="rId22" Type="http://schemas.openxmlformats.org/officeDocument/2006/relationships/image" Target="../media/image13.png"/><Relationship Id="rId23" Type="http://schemas.openxmlformats.org/officeDocument/2006/relationships/image" Target="../media/image14.png"/><Relationship Id="rId24" Type="http://schemas.openxmlformats.org/officeDocument/2006/relationships/image" Target="../media/image15.png"/><Relationship Id="rId25" Type="http://schemas.openxmlformats.org/officeDocument/2006/relationships/image" Target="../media/image16.png"/><Relationship Id="rId26" Type="http://schemas.openxmlformats.org/officeDocument/2006/relationships/image" Target="../media/image17.png"/><Relationship Id="rId27" Type="http://schemas.openxmlformats.org/officeDocument/2006/relationships/image" Target="../media/image18.png"/><Relationship Id="rId28" Type="http://schemas.openxmlformats.org/officeDocument/2006/relationships/image" Target="../media/image19.png"/><Relationship Id="rId29" Type="http://schemas.openxmlformats.org/officeDocument/2006/relationships/image" Target="../media/image20.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hart" Target="../charts/chart1.xml"/><Relationship Id="rId4" Type="http://schemas.openxmlformats.org/officeDocument/2006/relationships/chart" Target="../charts/chart2.xml"/><Relationship Id="rId5" Type="http://schemas.openxmlformats.org/officeDocument/2006/relationships/diagramData" Target="../diagrams/data1.xml"/><Relationship Id="rId30" Type="http://schemas.openxmlformats.org/officeDocument/2006/relationships/image" Target="../media/image21.png"/><Relationship Id="rId31" Type="http://schemas.openxmlformats.org/officeDocument/2006/relationships/image" Target="../media/image22.png"/><Relationship Id="rId32" Type="http://schemas.openxmlformats.org/officeDocument/2006/relationships/image" Target="../media/image23.png"/><Relationship Id="rId9" Type="http://schemas.microsoft.com/office/2007/relationships/diagramDrawing" Target="../diagrams/drawing1.xml"/><Relationship Id="rId6" Type="http://schemas.openxmlformats.org/officeDocument/2006/relationships/diagramLayout" Target="../diagrams/layout1.xml"/><Relationship Id="rId7" Type="http://schemas.openxmlformats.org/officeDocument/2006/relationships/diagramQuickStyle" Target="../diagrams/quickStyle1.xml"/><Relationship Id="rId8" Type="http://schemas.openxmlformats.org/officeDocument/2006/relationships/diagramColors" Target="../diagrams/colors1.xml"/><Relationship Id="rId33" Type="http://schemas.openxmlformats.org/officeDocument/2006/relationships/image" Target="../media/image24.png"/><Relationship Id="rId34" Type="http://schemas.openxmlformats.org/officeDocument/2006/relationships/image" Target="../media/image25.png"/><Relationship Id="rId35" Type="http://schemas.openxmlformats.org/officeDocument/2006/relationships/image" Target="../media/image26.png"/><Relationship Id="rId36" Type="http://schemas.openxmlformats.org/officeDocument/2006/relationships/image" Target="../media/image27.png"/><Relationship Id="rId10" Type="http://schemas.openxmlformats.org/officeDocument/2006/relationships/image" Target="../media/image3.png"/><Relationship Id="rId11" Type="http://schemas.openxmlformats.org/officeDocument/2006/relationships/chart" Target="../charts/chart3.xml"/><Relationship Id="rId12" Type="http://schemas.openxmlformats.org/officeDocument/2006/relationships/chart" Target="../charts/chart4.xml"/><Relationship Id="rId13" Type="http://schemas.openxmlformats.org/officeDocument/2006/relationships/image" Target="../media/image4.png"/><Relationship Id="rId14" Type="http://schemas.openxmlformats.org/officeDocument/2006/relationships/image" Target="../media/image5.png"/><Relationship Id="rId15" Type="http://schemas.openxmlformats.org/officeDocument/2006/relationships/image" Target="../media/image6.png"/><Relationship Id="rId16" Type="http://schemas.openxmlformats.org/officeDocument/2006/relationships/image" Target="../media/image7.png"/><Relationship Id="rId17" Type="http://schemas.openxmlformats.org/officeDocument/2006/relationships/image" Target="../media/image8.png"/><Relationship Id="rId18" Type="http://schemas.openxmlformats.org/officeDocument/2006/relationships/image" Target="../media/image9.png"/><Relationship Id="rId19" Type="http://schemas.openxmlformats.org/officeDocument/2006/relationships/image" Target="../media/image10.png"/><Relationship Id="rId37" Type="http://schemas.openxmlformats.org/officeDocument/2006/relationships/image" Target="../media/image28.png"/><Relationship Id="rId38" Type="http://schemas.openxmlformats.org/officeDocument/2006/relationships/image" Target="../media/image29.png"/><Relationship Id="rId39" Type="http://schemas.openxmlformats.org/officeDocument/2006/relationships/image" Target="../media/image30.png"/><Relationship Id="rId40" Type="http://schemas.openxmlformats.org/officeDocument/2006/relationships/image" Target="../media/image31.png"/><Relationship Id="rId41" Type="http://schemas.openxmlformats.org/officeDocument/2006/relationships/image" Target="../media/image32.png"/><Relationship Id="rId42" Type="http://schemas.openxmlformats.org/officeDocument/2006/relationships/image" Target="../media/image33.png"/><Relationship Id="rId43" Type="http://schemas.openxmlformats.org/officeDocument/2006/relationships/image" Target="../media/image34.png"/><Relationship Id="rId44" Type="http://schemas.openxmlformats.org/officeDocument/2006/relationships/image" Target="../media/image35.png"/><Relationship Id="rId45" Type="http://schemas.openxmlformats.org/officeDocument/2006/relationships/image" Target="../media/image3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p:cNvSpPr txBox="1">
            <a:spLocks noChangeArrowheads="1"/>
          </p:cNvSpPr>
          <p:nvPr/>
        </p:nvSpPr>
        <p:spPr bwMode="auto">
          <a:xfrm>
            <a:off x="914400" y="6770201"/>
            <a:ext cx="9829800"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endParaRPr lang="en-US" altLang="en-US" dirty="0">
              <a:latin typeface="Arial" charset="0"/>
              <a:ea typeface="Arial" charset="0"/>
            </a:endParaRPr>
          </a:p>
        </p:txBody>
      </p:sp>
      <p:sp>
        <p:nvSpPr>
          <p:cNvPr id="7" name="TextBox 3"/>
          <p:cNvSpPr txBox="1">
            <a:spLocks noChangeArrowheads="1"/>
          </p:cNvSpPr>
          <p:nvPr/>
        </p:nvSpPr>
        <p:spPr bwMode="auto">
          <a:xfrm>
            <a:off x="1010653" y="6932975"/>
            <a:ext cx="9829800" cy="5863144"/>
          </a:xfrm>
          <a:prstGeom prst="rect">
            <a:avLst/>
          </a:prstGeom>
          <a:solidFill>
            <a:schemeClr val="bg1">
              <a:alpha val="63000"/>
            </a:schemeClr>
          </a:solidFill>
          <a:ln>
            <a:noFill/>
          </a:ln>
          <a:effec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4600"/>
              </a:lnSpc>
              <a:spcAft>
                <a:spcPts val="1200"/>
              </a:spcAft>
            </a:pPr>
            <a:r>
              <a:rPr lang="en-US" sz="4800" b="1" dirty="0">
                <a:solidFill>
                  <a:srgbClr val="005BBB"/>
                </a:solidFill>
                <a:latin typeface="+mj-lt"/>
              </a:rPr>
              <a:t>Introduction</a:t>
            </a:r>
          </a:p>
          <a:p>
            <a:pPr>
              <a:lnSpc>
                <a:spcPts val="5600"/>
              </a:lnSpc>
              <a:spcBef>
                <a:spcPts val="0"/>
              </a:spcBef>
            </a:pPr>
            <a:r>
              <a:rPr lang="en-US" altLang="en-US" sz="3800" dirty="0" smtClean="0">
                <a:latin typeface="Arial" charset="0"/>
                <a:ea typeface="Arial" charset="0"/>
              </a:rPr>
              <a:t>Mauris </a:t>
            </a:r>
            <a:r>
              <a:rPr lang="en-US" altLang="en-US" sz="3800" dirty="0">
                <a:latin typeface="Arial" charset="0"/>
                <a:ea typeface="Arial" charset="0"/>
              </a:rPr>
              <a:t>orci mi, varius id diam id, egestas auctor enim. Praesent ut massa nibh. Duis purus neque, facilisis cursus ultrices vel, ullamcorper ac augue. Donec semper lorem vitae urna pulvinar, in congue massa tristique. Sed in risus nibh. In nisl quam, aliquet sed nibh sit amet, </a:t>
            </a:r>
            <a:r>
              <a:rPr lang="en-US" altLang="en-US" sz="3800" dirty="0" smtClean="0">
                <a:latin typeface="Arial" charset="0"/>
                <a:ea typeface="Arial" charset="0"/>
              </a:rPr>
              <a:t>faucibus.</a:t>
            </a:r>
            <a:endParaRPr lang="en-US" altLang="en-US" sz="3800" dirty="0">
              <a:latin typeface="Arial" charset="0"/>
              <a:ea typeface="Arial" charset="0"/>
            </a:endParaRPr>
          </a:p>
        </p:txBody>
      </p:sp>
      <p:sp>
        <p:nvSpPr>
          <p:cNvPr id="9" name="TextBox 8"/>
          <p:cNvSpPr txBox="1"/>
          <p:nvPr/>
        </p:nvSpPr>
        <p:spPr>
          <a:xfrm>
            <a:off x="946150" y="14020147"/>
            <a:ext cx="9829800" cy="8263801"/>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Methods</a:t>
            </a:r>
          </a:p>
          <a:p>
            <a:pPr>
              <a:lnSpc>
                <a:spcPts val="4600"/>
              </a:lnSpc>
              <a:spcBef>
                <a:spcPts val="0"/>
              </a:spcBef>
              <a:spcAft>
                <a:spcPts val="10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augue. Donec semper lorem vitae urna pulvinar, in congue massa </a:t>
            </a:r>
            <a:r>
              <a:rPr lang="en-US" sz="2800" dirty="0" smtClean="0">
                <a:latin typeface="Arial" charset="0"/>
                <a:ea typeface="Arial" charset="0"/>
                <a:cs typeface="Arial" charset="0"/>
              </a:rPr>
              <a:t>tristique:</a:t>
            </a:r>
          </a:p>
          <a:p>
            <a:pPr>
              <a:spcBef>
                <a:spcPts val="1200"/>
              </a:spcBef>
              <a:spcAft>
                <a:spcPts val="800"/>
              </a:spcAft>
              <a:defRPr/>
            </a:pPr>
            <a:r>
              <a:rPr lang="en-US" sz="2800" b="1" dirty="0">
                <a:solidFill>
                  <a:schemeClr val="tx2"/>
                </a:solidFill>
                <a:latin typeface="Arial" charset="0"/>
                <a:ea typeface="Arial" charset="0"/>
                <a:cs typeface="Arial" charset="0"/>
              </a:rPr>
              <a:t>MAURIS </a:t>
            </a:r>
            <a:r>
              <a:rPr lang="en-US" sz="2800" b="1" dirty="0" smtClean="0">
                <a:solidFill>
                  <a:schemeClr val="tx2"/>
                </a:solidFill>
                <a:latin typeface="Arial" charset="0"/>
                <a:ea typeface="Arial" charset="0"/>
                <a:cs typeface="Arial" charset="0"/>
              </a:rPr>
              <a:t>ORCI </a:t>
            </a:r>
            <a:r>
              <a:rPr lang="en-US" sz="2800" b="1" dirty="0">
                <a:solidFill>
                  <a:schemeClr val="tx2"/>
                </a:solidFill>
                <a:latin typeface="Arial" charset="0"/>
                <a:ea typeface="Arial" charset="0"/>
                <a:cs typeface="Arial" charset="0"/>
              </a:rPr>
              <a:t>VARIUS ID </a:t>
            </a:r>
            <a:r>
              <a:rPr lang="en-US" sz="2800" b="1" dirty="0" smtClean="0">
                <a:solidFill>
                  <a:schemeClr val="tx2"/>
                </a:solidFill>
                <a:latin typeface="Arial" charset="0"/>
                <a:ea typeface="Arial" charset="0"/>
                <a:cs typeface="Arial" charset="0"/>
              </a:rPr>
              <a:t>DIAM</a:t>
            </a:r>
            <a:endParaRPr lang="en-US" sz="2800" dirty="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a:latin typeface="Arial" charset="0"/>
                <a:ea typeface="Arial" charset="0"/>
                <a:cs typeface="Arial" charset="0"/>
              </a:rPr>
              <a:t>Sed in risus nibh. In nisl quam, aliquet sed nibh sitamet, faucibus placerat dui. </a:t>
            </a:r>
          </a:p>
          <a:p>
            <a:pPr marL="914400" lvl="1" indent="-457200">
              <a:lnSpc>
                <a:spcPts val="4600"/>
              </a:lnSpc>
              <a:spcBef>
                <a:spcPts val="0"/>
              </a:spcBef>
              <a:spcAft>
                <a:spcPts val="1000"/>
              </a:spcAft>
              <a:buClr>
                <a:schemeClr val="tx2"/>
              </a:buClr>
              <a:buSzPct val="125000"/>
              <a:buFont typeface="Arial" charset="0"/>
              <a:buChar char="•"/>
              <a:defRPr/>
            </a:pPr>
            <a:r>
              <a:rPr lang="en-US" sz="2800" dirty="0">
                <a:latin typeface="Arial" charset="0"/>
                <a:ea typeface="Arial" charset="0"/>
                <a:cs typeface="Arial" charset="0"/>
              </a:rPr>
              <a:t>Fusce quis augue scelerisque, luctus rum sed, </a:t>
            </a:r>
            <a:r>
              <a:rPr lang="en-US" sz="2800" dirty="0" smtClean="0">
                <a:latin typeface="Arial" charset="0"/>
                <a:ea typeface="Arial" charset="0"/>
                <a:cs typeface="Arial" charset="0"/>
              </a:rPr>
              <a:t/>
            </a:r>
            <a:br>
              <a:rPr lang="en-US" sz="2800" dirty="0" smtClean="0">
                <a:latin typeface="Arial" charset="0"/>
                <a:ea typeface="Arial" charset="0"/>
                <a:cs typeface="Arial" charset="0"/>
              </a:rPr>
            </a:br>
            <a:r>
              <a:rPr lang="en-US" sz="2800" dirty="0" smtClean="0">
                <a:latin typeface="Arial" charset="0"/>
                <a:ea typeface="Arial" charset="0"/>
                <a:cs typeface="Arial" charset="0"/>
              </a:rPr>
              <a:t>ut in </a:t>
            </a:r>
            <a:r>
              <a:rPr lang="en-US" sz="2800" dirty="0">
                <a:latin typeface="Arial" charset="0"/>
                <a:ea typeface="Arial" charset="0"/>
                <a:cs typeface="Arial" charset="0"/>
              </a:rPr>
              <a:t>pulvinar urna in eros </a:t>
            </a:r>
            <a:r>
              <a:rPr lang="en-US" sz="2800" dirty="0" smtClean="0">
                <a:latin typeface="Arial" charset="0"/>
                <a:ea typeface="Arial" charset="0"/>
                <a:cs typeface="Arial" charset="0"/>
              </a:rPr>
              <a:t>posuere.</a:t>
            </a:r>
          </a:p>
          <a:p>
            <a:pPr>
              <a:lnSpc>
                <a:spcPts val="4600"/>
              </a:lnSpc>
              <a:spcBef>
                <a:spcPts val="0"/>
              </a:spcBef>
              <a:buClr>
                <a:schemeClr val="tx2"/>
              </a:buClr>
              <a:buSzPct val="125000"/>
              <a:defRPr/>
            </a:pPr>
            <a:r>
              <a:rPr lang="en-US" sz="2800" b="1" dirty="0" smtClean="0">
                <a:solidFill>
                  <a:schemeClr val="tx2"/>
                </a:solidFill>
                <a:latin typeface="Arial" charset="0"/>
                <a:ea typeface="Arial" charset="0"/>
                <a:cs typeface="Arial" charset="0"/>
              </a:rPr>
              <a:t>EUISMOD JUSTO VITAE PURUS</a:t>
            </a:r>
            <a:endParaRPr lang="en-US" sz="2800" dirty="0" smtClean="0">
              <a:latin typeface="Arial" charset="0"/>
              <a:ea typeface="Arial" charset="0"/>
              <a:cs typeface="Arial" charset="0"/>
            </a:endParaRPr>
          </a:p>
          <a:p>
            <a:pPr marL="914400" lvl="1" indent="-457200">
              <a:lnSpc>
                <a:spcPts val="4600"/>
              </a:lnSpc>
              <a:spcBef>
                <a:spcPts val="0"/>
              </a:spcBef>
              <a:buClr>
                <a:schemeClr val="tx2"/>
              </a:buClr>
              <a:buSzPct val="125000"/>
              <a:buFont typeface="Arial" charset="0"/>
              <a:buChar char="•"/>
              <a:defRPr/>
            </a:pPr>
            <a:r>
              <a:rPr lang="en-US" sz="2800" dirty="0" smtClean="0">
                <a:latin typeface="Arial" charset="0"/>
                <a:ea typeface="Arial" charset="0"/>
                <a:cs typeface="Arial" charset="0"/>
              </a:rPr>
              <a:t>Proin semper ipsum donec semper placerat.</a:t>
            </a:r>
          </a:p>
          <a:p>
            <a:pPr marL="914400" lvl="1" indent="-457200">
              <a:lnSpc>
                <a:spcPts val="4600"/>
              </a:lnSpc>
              <a:spcBef>
                <a:spcPts val="0"/>
              </a:spcBef>
              <a:buClr>
                <a:schemeClr val="tx2"/>
              </a:buClr>
              <a:buSzPct val="125000"/>
              <a:buFont typeface="Arial" charset="0"/>
              <a:buChar char="•"/>
              <a:defRPr/>
            </a:pPr>
            <a:r>
              <a:rPr lang="en-US" sz="2800" dirty="0" smtClean="0">
                <a:latin typeface="Arial" charset="0"/>
                <a:ea typeface="Arial" charset="0"/>
                <a:cs typeface="Arial" charset="0"/>
              </a:rPr>
              <a:t>Finibus quam tempor, vitae consectetur.</a:t>
            </a:r>
          </a:p>
        </p:txBody>
      </p:sp>
      <p:graphicFrame>
        <p:nvGraphicFramePr>
          <p:cNvPr id="11" name="Chart Placeholder 14"/>
          <p:cNvGraphicFramePr>
            <a:graphicFrameLocks/>
          </p:cNvGraphicFramePr>
          <p:nvPr>
            <p:extLst>
              <p:ext uri="{D42A27DB-BD31-4B8C-83A1-F6EECF244321}">
                <p14:modId xmlns:p14="http://schemas.microsoft.com/office/powerpoint/2010/main" val="1558697988"/>
              </p:ext>
            </p:extLst>
          </p:nvPr>
        </p:nvGraphicFramePr>
        <p:xfrm>
          <a:off x="22151225" y="6858027"/>
          <a:ext cx="10329334" cy="719528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4"/>
          <p:cNvGraphicFramePr>
            <a:graphicFrameLocks/>
          </p:cNvGraphicFramePr>
          <p:nvPr>
            <p:extLst>
              <p:ext uri="{D42A27DB-BD31-4B8C-83A1-F6EECF244321}">
                <p14:modId xmlns:p14="http://schemas.microsoft.com/office/powerpoint/2010/main" val="2031558210"/>
              </p:ext>
            </p:extLst>
          </p:nvPr>
        </p:nvGraphicFramePr>
        <p:xfrm>
          <a:off x="11371355" y="13044867"/>
          <a:ext cx="6554233" cy="5284523"/>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12"/>
          <p:cNvSpPr/>
          <p:nvPr/>
        </p:nvSpPr>
        <p:spPr>
          <a:xfrm>
            <a:off x="17486640" y="14953675"/>
            <a:ext cx="2962275" cy="16192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 name="Freeform 13"/>
          <p:cNvSpPr/>
          <p:nvPr/>
        </p:nvSpPr>
        <p:spPr>
          <a:xfrm>
            <a:off x="17658090" y="15171163"/>
            <a:ext cx="249237" cy="1147762"/>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5" name="Freeform 14"/>
          <p:cNvSpPr/>
          <p:nvPr/>
        </p:nvSpPr>
        <p:spPr>
          <a:xfrm rot="10800000">
            <a:off x="19982190" y="15188625"/>
            <a:ext cx="249237"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 name="TextBox 64"/>
          <p:cNvSpPr txBox="1">
            <a:spLocks noChangeArrowheads="1"/>
          </p:cNvSpPr>
          <p:nvPr/>
        </p:nvSpPr>
        <p:spPr bwMode="auto">
          <a:xfrm>
            <a:off x="17913677" y="15261650"/>
            <a:ext cx="261937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1800" dirty="0">
                <a:solidFill>
                  <a:schemeClr val="bg1"/>
                </a:solidFill>
                <a:latin typeface="Arial" charset="0"/>
                <a:ea typeface="Arial" charset="0"/>
              </a:rPr>
              <a:t>Figure </a:t>
            </a:r>
            <a:r>
              <a:rPr lang="en-US" altLang="en-US" sz="1800" dirty="0" smtClean="0">
                <a:solidFill>
                  <a:schemeClr val="bg1"/>
                </a:solidFill>
                <a:latin typeface="Arial" charset="0"/>
                <a:ea typeface="Arial" charset="0"/>
              </a:rPr>
              <a:t>A: </a:t>
            </a:r>
            <a:r>
              <a:rPr lang="en-US" altLang="en-US" sz="1800" dirty="0">
                <a:solidFill>
                  <a:schemeClr val="bg1"/>
                </a:solidFill>
                <a:latin typeface="Arial" charset="0"/>
                <a:ea typeface="Arial" charset="0"/>
              </a:rPr>
              <a:t>neque dignissim, and in aliquet nisl et umis.</a:t>
            </a:r>
          </a:p>
        </p:txBody>
      </p:sp>
      <p:sp>
        <p:nvSpPr>
          <p:cNvPr id="17" name="Arc 16"/>
          <p:cNvSpPr/>
          <p:nvPr/>
        </p:nvSpPr>
        <p:spPr>
          <a:xfrm rot="16200000">
            <a:off x="15871713" y="14230215"/>
            <a:ext cx="2157412" cy="2136775"/>
          </a:xfrm>
          <a:prstGeom prst="arc">
            <a:avLst>
              <a:gd name="adj1" fmla="val 16200000"/>
              <a:gd name="adj2" fmla="val 3291054"/>
            </a:avLst>
          </a:prstGeom>
          <a:ln w="3810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graphicFrame>
        <p:nvGraphicFramePr>
          <p:cNvPr id="18" name="Table 17"/>
          <p:cNvGraphicFramePr>
            <a:graphicFrameLocks noGrp="1"/>
          </p:cNvGraphicFramePr>
          <p:nvPr>
            <p:extLst>
              <p:ext uri="{D42A27DB-BD31-4B8C-83A1-F6EECF244321}">
                <p14:modId xmlns:p14="http://schemas.microsoft.com/office/powerpoint/2010/main" val="1556331817"/>
              </p:ext>
            </p:extLst>
          </p:nvPr>
        </p:nvGraphicFramePr>
        <p:xfrm>
          <a:off x="11700545" y="24872881"/>
          <a:ext cx="9898095" cy="3744898"/>
        </p:xfrm>
        <a:graphic>
          <a:graphicData uri="http://schemas.openxmlformats.org/drawingml/2006/table">
            <a:tbl>
              <a:tblPr firstRow="1" bandRow="1">
                <a:tableStyleId>{6E25E649-3F16-4E02-A733-19D2CDBF48F0}</a:tableStyleId>
              </a:tblPr>
              <a:tblGrid>
                <a:gridCol w="2310769"/>
                <a:gridCol w="2583693"/>
                <a:gridCol w="2292574"/>
                <a:gridCol w="2711059"/>
              </a:tblGrid>
              <a:tr h="765719">
                <a:tc gridSpan="4">
                  <a:txBody>
                    <a:bodyPr/>
                    <a:lstStyle/>
                    <a:p>
                      <a:pPr algn="ctr"/>
                      <a:r>
                        <a:rPr lang="en-US" sz="3200" dirty="0" smtClean="0">
                          <a:ln>
                            <a:noFill/>
                            <a:prstDash val="dash"/>
                          </a:ln>
                        </a:rPr>
                        <a:t>Chart Title</a:t>
                      </a:r>
                      <a:endParaRPr lang="en-US" sz="3200" b="1" dirty="0">
                        <a:ln>
                          <a:noFill/>
                          <a:prstDash val="dash"/>
                        </a:ln>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dirty="0">
                        <a:ln>
                          <a:solidFill>
                            <a:schemeClr val="tx1"/>
                          </a:solidFill>
                          <a:prstDash val="dash"/>
                        </a:ln>
                      </a:endParaRPr>
                    </a:p>
                  </a:txBody>
                  <a:tcPr>
                    <a:lnL w="12700" cap="flat" cmpd="sng" algn="ctr">
                      <a:noFill/>
                      <a:prstDash val="sysDash"/>
                      <a:round/>
                      <a:headEnd type="none" w="med" len="med"/>
                      <a:tailEnd type="none" w="med" len="med"/>
                    </a:lnL>
                    <a:lnR w="3175" cap="flat" cmpd="sng" algn="ctr">
                      <a:solidFill>
                        <a:schemeClr val="bg2">
                          <a:lumMod val="75000"/>
                        </a:schemeClr>
                      </a:solidFill>
                      <a:prstDash val="sysDash"/>
                      <a:round/>
                      <a:headEnd type="none" w="med" len="med"/>
                      <a:tailEnd type="none" w="med" len="med"/>
                    </a:lnR>
                    <a:lnT w="3175" cap="flat" cmpd="sng" algn="ctr">
                      <a:solidFill>
                        <a:schemeClr val="bg2">
                          <a:lumMod val="75000"/>
                        </a:schemeClr>
                      </a:solid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r>
              <a:tr h="601474">
                <a:tc>
                  <a:txBody>
                    <a:bodyPr/>
                    <a:lstStyle/>
                    <a:p>
                      <a:pPr algn="ctr"/>
                      <a:r>
                        <a:rPr lang="en-US" sz="2400" cap="none" spc="0" dirty="0" smtClean="0">
                          <a:ln>
                            <a:noFill/>
                          </a:ln>
                          <a:effectLst/>
                        </a:rPr>
                        <a:t>8.01</a:t>
                      </a:r>
                      <a:endParaRPr lang="en-US" sz="2400" b="0" cap="none" spc="0" dirty="0">
                        <a:ln>
                          <a:noFill/>
                        </a:ln>
                        <a:solidFill>
                          <a:schemeClr val="tx1"/>
                        </a:solidFill>
                        <a:effectLst/>
                      </a:endParaRPr>
                    </a:p>
                  </a:txBody>
                  <a:tcPr>
                    <a:lnL w="12700" cap="flat" cmpd="sng" algn="ctr">
                      <a:noFill/>
                      <a:prstDash val="solid"/>
                      <a:round/>
                      <a:headEnd type="none" w="med" len="med"/>
                      <a:tailEnd type="none" w="med" len="med"/>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2400" cap="none" spc="0" dirty="0" smtClean="0">
                          <a:ln>
                            <a:noFill/>
                          </a:ln>
                          <a:effectLst/>
                        </a:rPr>
                        <a:t>7.99</a:t>
                      </a:r>
                      <a:endParaRPr lang="en-US" sz="2400" b="0" cap="none" spc="0" dirty="0">
                        <a:ln>
                          <a:noFill/>
                        </a:ln>
                        <a:solidFill>
                          <a:schemeClr val="tx1"/>
                        </a:solidFill>
                        <a:effectLst/>
                      </a:endParaRPr>
                    </a:p>
                  </a:txBody>
                  <a:tcP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5.77</a:t>
                      </a:r>
                      <a:endParaRPr lang="en-US" sz="2400" b="0" cap="none" spc="0" dirty="0" smtClean="0">
                        <a:ln>
                          <a:noFill/>
                        </a:ln>
                        <a:solidFill>
                          <a:schemeClr val="tx1"/>
                        </a:solidFill>
                        <a:effectLst/>
                      </a:endParaRPr>
                    </a:p>
                  </a:txBody>
                  <a:tcP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6.44</a:t>
                      </a:r>
                      <a:endParaRPr lang="en-US" sz="2400" b="0" cap="none" spc="0" dirty="0" smtClean="0">
                        <a:ln>
                          <a:noFill/>
                        </a:ln>
                        <a:solidFill>
                          <a:schemeClr val="tx1"/>
                        </a:solidFill>
                        <a:effectLst/>
                      </a:endParaRPr>
                    </a:p>
                  </a:txBody>
                  <a:tcPr>
                    <a:lnL>
                      <a:noFill/>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r>
              <a:tr h="60924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4.50</a:t>
                      </a:r>
                      <a:endParaRPr lang="en-US" sz="2400" b="0" cap="none" spc="0" dirty="0" smtClean="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3.11</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9.55</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1.12</a:t>
                      </a:r>
                      <a:endParaRPr lang="en-US" sz="2400" b="0" cap="none" spc="0" dirty="0" smtClean="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60535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6.15</a:t>
                      </a:r>
                      <a:endParaRPr lang="en-US" sz="2400" b="0" cap="none" spc="0" dirty="0" smtClean="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8.00</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6.18</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5.65</a:t>
                      </a:r>
                      <a:endParaRPr lang="en-US" sz="2400" b="0" cap="none" spc="0" dirty="0" smtClean="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8.21</a:t>
                      </a:r>
                      <a:endParaRPr lang="en-US" sz="2400" b="0" cap="none" spc="0" dirty="0" smtClean="0">
                        <a:ln>
                          <a:noFill/>
                        </a:ln>
                        <a:solidFill>
                          <a:schemeClr val="tx1"/>
                        </a:solidFill>
                        <a:effectLst/>
                      </a:endParaRP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2.16</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3.11*</a:t>
                      </a:r>
                      <a:endParaRPr lang="en-US" sz="2400" b="0" cap="none" spc="0" dirty="0" smtClean="0">
                        <a:ln>
                          <a:noFill/>
                        </a:ln>
                        <a:solidFill>
                          <a:schemeClr val="tx1"/>
                        </a:solidFill>
                        <a:effectLst/>
                      </a:endParaRPr>
                    </a:p>
                  </a:txBody>
                  <a:tcP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smtClean="0">
                          <a:ln>
                            <a:noFill/>
                          </a:ln>
                          <a:effectLst/>
                        </a:rPr>
                        <a:t>7.17</a:t>
                      </a:r>
                      <a:endParaRPr lang="en-US" sz="2400" b="0" cap="none" spc="0" dirty="0" smtClean="0">
                        <a:ln>
                          <a:noFill/>
                        </a:ln>
                        <a:solidFill>
                          <a:schemeClr val="tx1"/>
                        </a:solidFill>
                        <a:effectLst/>
                      </a:endParaRPr>
                    </a:p>
                  </a:txBody>
                  <a:tcP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smtClean="0">
                          <a:ln>
                            <a:noFill/>
                          </a:ln>
                          <a:solidFill>
                            <a:schemeClr val="tx1"/>
                          </a:solidFill>
                          <a:effectLst/>
                        </a:rPr>
                        <a:t>3.00</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smtClean="0">
                          <a:ln>
                            <a:noFill/>
                          </a:ln>
                          <a:solidFill>
                            <a:schemeClr val="tx1"/>
                          </a:solidFill>
                          <a:effectLst/>
                        </a:rPr>
                        <a:t>9.70</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smtClean="0">
                          <a:ln>
                            <a:noFill/>
                          </a:ln>
                          <a:solidFill>
                            <a:schemeClr val="tx1"/>
                          </a:solidFill>
                          <a:effectLst/>
                        </a:rPr>
                        <a:t>10.50</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smtClean="0">
                          <a:ln>
                            <a:noFill/>
                          </a:ln>
                          <a:solidFill>
                            <a:schemeClr val="tx1"/>
                          </a:solidFill>
                          <a:effectLst/>
                        </a:rPr>
                        <a:t>4.45</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9" name="TextBox 18"/>
          <p:cNvSpPr txBox="1"/>
          <p:nvPr/>
        </p:nvSpPr>
        <p:spPr>
          <a:xfrm>
            <a:off x="11628404" y="6932975"/>
            <a:ext cx="9829800" cy="6011902"/>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Data Analysis </a:t>
            </a:r>
          </a:p>
          <a:p>
            <a:pPr>
              <a:lnSpc>
                <a:spcPts val="4600"/>
              </a:lnSpc>
              <a:spcBef>
                <a:spcPts val="0"/>
              </a:spcBef>
              <a:spcAft>
                <a:spcPts val="12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t>
            </a:r>
            <a:r>
              <a:rPr lang="en-US" sz="2800" dirty="0" smtClean="0">
                <a:latin typeface="Arial" charset="0"/>
                <a:ea typeface="Arial" charset="0"/>
                <a:cs typeface="Arial" charset="0"/>
              </a:rPr>
              <a:t>augue </a:t>
            </a:r>
            <a:r>
              <a:rPr lang="en-US" sz="2800" dirty="0">
                <a:solidFill>
                  <a:schemeClr val="tx2"/>
                </a:solidFill>
                <a:latin typeface="Arial" charset="0"/>
                <a:ea typeface="Arial" charset="0"/>
                <a:cs typeface="Arial" charset="0"/>
              </a:rPr>
              <a:t>[See F</a:t>
            </a:r>
            <a:r>
              <a:rPr lang="en-US" sz="2800" dirty="0" smtClean="0">
                <a:solidFill>
                  <a:schemeClr val="tx2"/>
                </a:solidFill>
                <a:latin typeface="Arial" charset="0"/>
                <a:ea typeface="Arial" charset="0"/>
                <a:cs typeface="Arial" charset="0"/>
              </a:rPr>
              <a:t>igure </a:t>
            </a:r>
            <a:r>
              <a:rPr lang="en-US" sz="2800" dirty="0">
                <a:solidFill>
                  <a:schemeClr val="tx2"/>
                </a:solidFill>
                <a:latin typeface="Arial" charset="0"/>
                <a:ea typeface="Arial" charset="0"/>
                <a:cs typeface="Arial" charset="0"/>
              </a:rPr>
              <a:t>A</a:t>
            </a:r>
            <a:r>
              <a:rPr lang="en-US" sz="2800" dirty="0" smtClean="0">
                <a:solidFill>
                  <a:schemeClr val="tx2"/>
                </a:solidFill>
                <a:latin typeface="Arial" charset="0"/>
                <a:ea typeface="Arial" charset="0"/>
                <a:cs typeface="Arial" charset="0"/>
              </a:rPr>
              <a:t>]</a:t>
            </a:r>
            <a:r>
              <a:rPr lang="en-US" sz="2800" dirty="0" smtClean="0">
                <a:latin typeface="Arial" charset="0"/>
                <a:ea typeface="Arial" charset="0"/>
                <a:cs typeface="Arial" charset="0"/>
              </a:rPr>
              <a:t>. Done:</a:t>
            </a:r>
            <a:endParaRPr lang="en-US" sz="2800" dirty="0">
              <a:latin typeface="Arial" charset="0"/>
              <a:ea typeface="Arial" charset="0"/>
              <a:cs typeface="Arial" charset="0"/>
            </a:endParaRP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Sed in risus nibh. In nisl quam, aliquet sed nibh sitamet, faucibus placerat </a:t>
            </a:r>
            <a:r>
              <a:rPr lang="en-US" sz="2800" dirty="0" smtClean="0">
                <a:latin typeface="Arial" charset="0"/>
                <a:ea typeface="Arial" charset="0"/>
                <a:cs typeface="Arial" charset="0"/>
              </a:rPr>
              <a:t>dui.</a:t>
            </a:r>
            <a:endParaRPr lang="en-US" sz="2800" dirty="0">
              <a:latin typeface="Arial" charset="0"/>
              <a:ea typeface="Arial" charset="0"/>
              <a:cs typeface="Arial" charset="0"/>
            </a:endParaRPr>
          </a:p>
          <a:p>
            <a:pPr marL="971550" lvl="1" indent="-514350">
              <a:lnSpc>
                <a:spcPts val="4600"/>
              </a:lnSpc>
              <a:spcBef>
                <a:spcPts val="0"/>
              </a:spcBef>
              <a:spcAft>
                <a:spcPts val="1200"/>
              </a:spcAft>
              <a:buClr>
                <a:schemeClr val="tx2"/>
              </a:buClr>
              <a:buSzPct val="100000"/>
              <a:buFont typeface="+mj-lt"/>
              <a:buAutoNum type="alphaUcPeriod"/>
              <a:defRPr/>
            </a:pPr>
            <a:r>
              <a:rPr lang="en-US" sz="2800" dirty="0">
                <a:latin typeface="Arial" charset="0"/>
                <a:ea typeface="Arial" charset="0"/>
                <a:cs typeface="Arial" charset="0"/>
              </a:rPr>
              <a:t>Fusce quis augue scelerisque, luctus rum sed, ut dolor</a:t>
            </a:r>
            <a:r>
              <a:rPr lang="en-US" sz="2800" dirty="0" smtClean="0">
                <a:latin typeface="Arial" charset="0"/>
                <a:ea typeface="Arial" charset="0"/>
                <a:cs typeface="Arial" charset="0"/>
              </a:rPr>
              <a:t>. </a:t>
            </a:r>
            <a:r>
              <a:rPr lang="en-US" sz="2800" dirty="0">
                <a:latin typeface="Arial" charset="0"/>
                <a:ea typeface="Arial" charset="0"/>
                <a:cs typeface="Arial" charset="0"/>
              </a:rPr>
              <a:t>pulvinar urna in eros </a:t>
            </a:r>
            <a:r>
              <a:rPr lang="en-US" sz="2800" dirty="0" smtClean="0">
                <a:latin typeface="Arial" charset="0"/>
                <a:ea typeface="Arial" charset="0"/>
                <a:cs typeface="Arial" charset="0"/>
              </a:rPr>
              <a:t>posuere. </a:t>
            </a:r>
            <a:endParaRPr lang="en-US" sz="2800" dirty="0">
              <a:latin typeface="Arial" charset="0"/>
              <a:ea typeface="Arial" charset="0"/>
              <a:cs typeface="Arial" charset="0"/>
            </a:endParaRPr>
          </a:p>
          <a:p>
            <a:pPr marL="971550" lvl="1" indent="-514350">
              <a:lnSpc>
                <a:spcPts val="4600"/>
              </a:lnSpc>
              <a:spcBef>
                <a:spcPts val="0"/>
              </a:spcBef>
              <a:buClr>
                <a:schemeClr val="tx2"/>
              </a:buClr>
              <a:buSzPct val="100000"/>
              <a:buFont typeface="+mj-lt"/>
              <a:buAutoNum type="alphaUcPeriod"/>
              <a:defRPr/>
            </a:pPr>
            <a:r>
              <a:rPr lang="en-US" sz="2800" dirty="0">
                <a:latin typeface="Arial" charset="0"/>
                <a:ea typeface="Arial" charset="0"/>
                <a:cs typeface="Arial" charset="0"/>
              </a:rPr>
              <a:t>in elementum orci dignissim. Proin semper </a:t>
            </a:r>
            <a:r>
              <a:rPr lang="en-US" sz="2800" dirty="0" smtClean="0">
                <a:latin typeface="Arial" charset="0"/>
                <a:ea typeface="Arial" charset="0"/>
                <a:cs typeface="Arial" charset="0"/>
              </a:rPr>
              <a:t>ipsum</a:t>
            </a:r>
            <a:endParaRPr lang="en-US" sz="2800" dirty="0">
              <a:latin typeface="Arial" charset="0"/>
              <a:ea typeface="Arial" charset="0"/>
              <a:cs typeface="Arial" charset="0"/>
            </a:endParaRPr>
          </a:p>
        </p:txBody>
      </p:sp>
      <p:sp>
        <p:nvSpPr>
          <p:cNvPr id="23" name="TextBox 22"/>
          <p:cNvSpPr txBox="1"/>
          <p:nvPr/>
        </p:nvSpPr>
        <p:spPr>
          <a:xfrm>
            <a:off x="33134314" y="23960092"/>
            <a:ext cx="9737512" cy="4144724"/>
          </a:xfrm>
          <a:prstGeom prst="rect">
            <a:avLst/>
          </a:prstGeom>
          <a:solidFill>
            <a:schemeClr val="bg1">
              <a:alpha val="63000"/>
            </a:schemeClr>
          </a:solidFill>
          <a:effectLst/>
        </p:spPr>
        <p:txBody>
          <a:bodyPr wrap="square">
            <a:spAutoFit/>
          </a:bodyPr>
          <a:lstStyle/>
          <a:p>
            <a:pPr>
              <a:lnSpc>
                <a:spcPts val="3800"/>
              </a:lnSpc>
              <a:spcAft>
                <a:spcPts val="1200"/>
              </a:spcAft>
              <a:buClr>
                <a:schemeClr val="tx2"/>
              </a:buClr>
              <a:defRPr/>
            </a:pPr>
            <a:r>
              <a:rPr lang="en-US" sz="4800" b="1" dirty="0" smtClean="0">
                <a:solidFill>
                  <a:srgbClr val="005BBB"/>
                </a:solidFill>
                <a:latin typeface="+mj-lt"/>
              </a:rPr>
              <a:t>References</a:t>
            </a:r>
            <a:endParaRPr lang="en-US" sz="2400" dirty="0" smtClean="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smtClean="0">
                <a:latin typeface="Arial" charset="0"/>
                <a:ea typeface="Arial" charset="0"/>
                <a:cs typeface="Arial" charset="0"/>
              </a:rPr>
              <a:t>  Phasellus </a:t>
            </a:r>
            <a:r>
              <a:rPr lang="en-US" sz="2400" dirty="0">
                <a:latin typeface="Arial" charset="0"/>
                <a:ea typeface="Arial" charset="0"/>
                <a:cs typeface="Arial" charset="0"/>
              </a:rPr>
              <a:t>nec lectus bibendum, posuere nibh id, lacinia </a:t>
            </a:r>
            <a:r>
              <a:rPr lang="en-US" sz="2400" dirty="0" smtClean="0">
                <a:latin typeface="Arial" charset="0"/>
                <a:ea typeface="Arial" charset="0"/>
                <a:cs typeface="Arial" charset="0"/>
              </a:rPr>
              <a:t>magna </a:t>
            </a:r>
          </a:p>
          <a:p>
            <a:pPr>
              <a:lnSpc>
                <a:spcPts val="3800"/>
              </a:lnSpc>
              <a:spcBef>
                <a:spcPts val="0"/>
              </a:spcBef>
              <a:buClr>
                <a:schemeClr val="tx2"/>
              </a:buClr>
              <a:buFont typeface="+mj-lt"/>
              <a:buAutoNum type="arabicPeriod"/>
              <a:defRPr/>
            </a:pPr>
            <a:r>
              <a:rPr lang="en-US" sz="2400" dirty="0" smtClean="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a:t>
            </a:r>
            <a:r>
              <a:rPr lang="en-US" sz="2400" dirty="0" smtClean="0">
                <a:latin typeface="Arial" charset="0"/>
                <a:ea typeface="Arial" charset="0"/>
                <a:cs typeface="Arial" charset="0"/>
              </a:rPr>
              <a:t> Duis </a:t>
            </a:r>
            <a:r>
              <a:rPr lang="en-US" sz="2400" dirty="0">
                <a:latin typeface="Arial" charset="0"/>
                <a:ea typeface="Arial" charset="0"/>
                <a:cs typeface="Arial" charset="0"/>
              </a:rPr>
              <a:t>vitae tincidunt tortor, vitae sollicitudin magna</a:t>
            </a:r>
            <a:endParaRPr lang="en-US" sz="2400" dirty="0" smtClean="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smtClean="0">
                <a:latin typeface="Arial" charset="0"/>
                <a:ea typeface="Arial" charset="0"/>
                <a:cs typeface="Arial" charset="0"/>
              </a:rPr>
              <a:t>  </a:t>
            </a:r>
            <a:r>
              <a:rPr lang="en-US" sz="2400" dirty="0">
                <a:latin typeface="Arial" charset="0"/>
                <a:ea typeface="Arial" charset="0"/>
                <a:cs typeface="Arial" charset="0"/>
              </a:rPr>
              <a:t>Aenean et est sem. Phasellus nec lectus bibendum, posuere </a:t>
            </a:r>
            <a:endParaRPr lang="en-US" sz="2400" dirty="0" smtClean="0">
              <a:latin typeface="Arial" charset="0"/>
              <a:ea typeface="Arial" charset="0"/>
              <a:cs typeface="Arial" charset="0"/>
            </a:endParaRP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a:t>
            </a:r>
            <a:r>
              <a:rPr lang="en-US" sz="2400" dirty="0" smtClean="0">
                <a:latin typeface="Arial" charset="0"/>
                <a:ea typeface="Arial" charset="0"/>
                <a:cs typeface="Arial" charset="0"/>
              </a:rPr>
              <a:t> Lacinia </a:t>
            </a:r>
            <a:r>
              <a:rPr lang="en-US" sz="2400" dirty="0">
                <a:latin typeface="Arial" charset="0"/>
                <a:ea typeface="Arial" charset="0"/>
                <a:cs typeface="Arial" charset="0"/>
              </a:rPr>
              <a:t>magna. </a:t>
            </a:r>
            <a:r>
              <a:rPr lang="en-US" sz="2400" dirty="0" smtClean="0">
                <a:latin typeface="Arial" charset="0"/>
                <a:ea typeface="Arial" charset="0"/>
                <a:cs typeface="Arial" charset="0"/>
              </a:rPr>
              <a:t>Mauris </a:t>
            </a:r>
            <a:r>
              <a:rPr lang="en-US" sz="2400" dirty="0">
                <a:latin typeface="Arial" charset="0"/>
                <a:ea typeface="Arial" charset="0"/>
                <a:cs typeface="Arial" charset="0"/>
              </a:rPr>
              <a:t>orci mi, varius id diam id, egestas </a:t>
            </a:r>
            <a:r>
              <a:rPr lang="en-US" sz="2400" dirty="0" smtClean="0">
                <a:latin typeface="Arial" charset="0"/>
                <a:ea typeface="Arial" charset="0"/>
                <a:cs typeface="Arial" charset="0"/>
              </a:rPr>
              <a:t>auctor</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Mauris orci mi, varius id diam id, egestas auctor enim</a:t>
            </a:r>
          </a:p>
          <a:p>
            <a:pPr>
              <a:lnSpc>
                <a:spcPts val="3800"/>
              </a:lnSpc>
              <a:spcBef>
                <a:spcPts val="0"/>
              </a:spcBef>
              <a:buClr>
                <a:schemeClr val="tx2"/>
              </a:buClr>
              <a:buFont typeface="+mj-lt"/>
              <a:buAutoNum type="arabicPeriod"/>
              <a:defRPr/>
            </a:pPr>
            <a:r>
              <a:rPr lang="en-US" sz="2400" dirty="0">
                <a:latin typeface="Arial" charset="0"/>
                <a:ea typeface="Arial" charset="0"/>
                <a:cs typeface="Arial" charset="0"/>
              </a:rPr>
              <a:t>  Duis vitae tincidunt tortor, vitae sollicitudin magna</a:t>
            </a:r>
            <a:endParaRPr lang="en-US" sz="2400" dirty="0" smtClean="0">
              <a:latin typeface="Arial" charset="0"/>
              <a:ea typeface="Arial" charset="0"/>
              <a:cs typeface="Arial" charset="0"/>
            </a:endParaRPr>
          </a:p>
        </p:txBody>
      </p:sp>
      <p:graphicFrame>
        <p:nvGraphicFramePr>
          <p:cNvPr id="25" name="Picture Placeholder 11"/>
          <p:cNvGraphicFramePr>
            <a:graphicFrameLocks noGrp="1"/>
          </p:cNvGraphicFramePr>
          <p:nvPr>
            <p:ph type="pic" sz="quarter" idx="17"/>
            <p:extLst>
              <p:ext uri="{D42A27DB-BD31-4B8C-83A1-F6EECF244321}">
                <p14:modId xmlns:p14="http://schemas.microsoft.com/office/powerpoint/2010/main" val="918027859"/>
              </p:ext>
            </p:extLst>
          </p:nvPr>
        </p:nvGraphicFramePr>
        <p:xfrm>
          <a:off x="22646513" y="21123020"/>
          <a:ext cx="6976172" cy="530559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26" name="Picture 2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697316" y="13317995"/>
            <a:ext cx="707508" cy="707508"/>
          </a:xfrm>
          <a:prstGeom prst="rect">
            <a:avLst/>
          </a:prstGeom>
        </p:spPr>
      </p:pic>
      <p:graphicFrame>
        <p:nvGraphicFramePr>
          <p:cNvPr id="27" name="Chart 4"/>
          <p:cNvGraphicFramePr>
            <a:graphicFrameLocks/>
          </p:cNvGraphicFramePr>
          <p:nvPr>
            <p:extLst>
              <p:ext uri="{D42A27DB-BD31-4B8C-83A1-F6EECF244321}">
                <p14:modId xmlns:p14="http://schemas.microsoft.com/office/powerpoint/2010/main" val="1771706165"/>
              </p:ext>
            </p:extLst>
          </p:nvPr>
        </p:nvGraphicFramePr>
        <p:xfrm>
          <a:off x="16583641" y="18965175"/>
          <a:ext cx="5134664" cy="4943591"/>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8" name="Chart 4"/>
          <p:cNvGraphicFramePr>
            <a:graphicFrameLocks/>
          </p:cNvGraphicFramePr>
          <p:nvPr>
            <p:extLst>
              <p:ext uri="{D42A27DB-BD31-4B8C-83A1-F6EECF244321}">
                <p14:modId xmlns:p14="http://schemas.microsoft.com/office/powerpoint/2010/main" val="57265853"/>
              </p:ext>
            </p:extLst>
          </p:nvPr>
        </p:nvGraphicFramePr>
        <p:xfrm>
          <a:off x="11359276" y="18965175"/>
          <a:ext cx="5134664" cy="4943591"/>
        </p:xfrm>
        <a:graphic>
          <a:graphicData uri="http://schemas.openxmlformats.org/drawingml/2006/chart">
            <c:chart xmlns:c="http://schemas.openxmlformats.org/drawingml/2006/chart" xmlns:r="http://schemas.openxmlformats.org/officeDocument/2006/relationships" r:id="rId12"/>
          </a:graphicData>
        </a:graphic>
      </p:graphicFrame>
      <p:pic>
        <p:nvPicPr>
          <p:cNvPr id="29" name="Picture 2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1697316" y="19317120"/>
            <a:ext cx="707508" cy="707508"/>
          </a:xfrm>
          <a:prstGeom prst="rect">
            <a:avLst/>
          </a:prstGeom>
        </p:spPr>
      </p:pic>
      <p:pic>
        <p:nvPicPr>
          <p:cNvPr id="30" name="Picture 29"/>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6847136" y="19374270"/>
            <a:ext cx="707508" cy="707508"/>
          </a:xfrm>
          <a:prstGeom prst="rect">
            <a:avLst/>
          </a:prstGeom>
        </p:spPr>
      </p:pic>
      <p:cxnSp>
        <p:nvCxnSpPr>
          <p:cNvPr id="31" name="Straight Connector 30"/>
          <p:cNvCxnSpPr/>
          <p:nvPr/>
        </p:nvCxnSpPr>
        <p:spPr bwMode="auto">
          <a:xfrm>
            <a:off x="946150" y="13477190"/>
            <a:ext cx="9589328" cy="0"/>
          </a:xfrm>
          <a:prstGeom prst="line">
            <a:avLst/>
          </a:prstGeom>
          <a:noFill/>
          <a:ln w="25400" cap="flat" cmpd="sng" algn="ctr">
            <a:solidFill>
              <a:schemeClr val="tx1"/>
            </a:solidFill>
            <a:prstDash val="dash"/>
            <a:round/>
            <a:headEnd type="none" w="med" len="med"/>
            <a:tailEnd type="none" w="med" len="med"/>
          </a:ln>
          <a:effectLst/>
        </p:spPr>
      </p:cxnSp>
      <p:cxnSp>
        <p:nvCxnSpPr>
          <p:cNvPr id="32" name="Straight Connector 31"/>
          <p:cNvCxnSpPr/>
          <p:nvPr/>
        </p:nvCxnSpPr>
        <p:spPr bwMode="auto">
          <a:xfrm>
            <a:off x="11658600" y="18745599"/>
            <a:ext cx="9784080" cy="0"/>
          </a:xfrm>
          <a:prstGeom prst="line">
            <a:avLst/>
          </a:prstGeom>
          <a:noFill/>
          <a:ln w="25400" cap="flat" cmpd="sng" algn="ctr">
            <a:solidFill>
              <a:schemeClr val="tx1"/>
            </a:solidFill>
            <a:prstDash val="dash"/>
            <a:round/>
            <a:headEnd type="none" w="med" len="med"/>
            <a:tailEnd type="none" w="med" len="med"/>
          </a:ln>
          <a:effectLst/>
        </p:spPr>
      </p:cxnSp>
      <p:cxnSp>
        <p:nvCxnSpPr>
          <p:cNvPr id="33" name="Straight Connector 32"/>
          <p:cNvCxnSpPr/>
          <p:nvPr/>
        </p:nvCxnSpPr>
        <p:spPr bwMode="auto">
          <a:xfrm>
            <a:off x="11658600" y="24147732"/>
            <a:ext cx="9829800" cy="0"/>
          </a:xfrm>
          <a:prstGeom prst="line">
            <a:avLst/>
          </a:prstGeom>
          <a:noFill/>
          <a:ln w="25400" cap="flat" cmpd="sng" algn="ctr">
            <a:solidFill>
              <a:schemeClr val="tx1"/>
            </a:solidFill>
            <a:prstDash val="dash"/>
            <a:round/>
            <a:headEnd type="none" w="med" len="med"/>
            <a:tailEnd type="none" w="med" len="med"/>
          </a:ln>
          <a:effectLst/>
        </p:spPr>
      </p:cxnSp>
      <p:cxnSp>
        <p:nvCxnSpPr>
          <p:cNvPr id="34" name="Straight Connector 33"/>
          <p:cNvCxnSpPr/>
          <p:nvPr/>
        </p:nvCxnSpPr>
        <p:spPr bwMode="auto">
          <a:xfrm>
            <a:off x="22442212" y="14667622"/>
            <a:ext cx="9784080" cy="0"/>
          </a:xfrm>
          <a:prstGeom prst="line">
            <a:avLst/>
          </a:prstGeom>
          <a:noFill/>
          <a:ln w="25400" cap="flat" cmpd="sng" algn="ctr">
            <a:solidFill>
              <a:schemeClr val="tx1"/>
            </a:solidFill>
            <a:prstDash val="dash"/>
            <a:round/>
            <a:headEnd type="none" w="med" len="med"/>
            <a:tailEnd type="none" w="med" len="med"/>
          </a:ln>
          <a:effectLst/>
        </p:spPr>
      </p:cxnSp>
      <p:sp>
        <p:nvSpPr>
          <p:cNvPr id="35" name="TextBox 34"/>
          <p:cNvSpPr txBox="1"/>
          <p:nvPr/>
        </p:nvSpPr>
        <p:spPr>
          <a:xfrm>
            <a:off x="22418886" y="26856470"/>
            <a:ext cx="9829800" cy="2451953"/>
          </a:xfrm>
          <a:prstGeom prst="rect">
            <a:avLst/>
          </a:prstGeom>
          <a:solidFill>
            <a:schemeClr val="bg1">
              <a:alpha val="42000"/>
            </a:schemeClr>
          </a:solidFill>
        </p:spPr>
        <p:txBody>
          <a:bodyPr>
            <a:spAutoFit/>
          </a:bodyPr>
          <a:lstStyle/>
          <a:p>
            <a:pPr>
              <a:lnSpc>
                <a:spcPts val="4600"/>
              </a:lnSpc>
              <a:spcBef>
                <a:spcPts val="0"/>
              </a:spcBef>
              <a:defRPr/>
            </a:pPr>
            <a:r>
              <a:rPr lang="en-US" sz="2800" b="1" dirty="0" smtClean="0">
                <a:solidFill>
                  <a:schemeClr val="tx2"/>
                </a:solidFill>
                <a:latin typeface="Arial" charset="0"/>
                <a:ea typeface="Arial" charset="0"/>
                <a:cs typeface="Arial" charset="0"/>
              </a:rPr>
              <a:t>MAURIS ORCI MI VARIUS ID DIAM</a:t>
            </a:r>
            <a:r>
              <a:rPr lang="en-US" sz="2800" dirty="0" smtClean="0">
                <a:solidFill>
                  <a:schemeClr val="bg2">
                    <a:lumMod val="50000"/>
                  </a:schemeClr>
                </a:solidFill>
                <a:latin typeface="Arial" charset="0"/>
                <a:ea typeface="Arial" charset="0"/>
                <a:cs typeface="Arial" charset="0"/>
              </a:rPr>
              <a:t/>
            </a:r>
            <a:br>
              <a:rPr lang="en-US" sz="2800" dirty="0" smtClean="0">
                <a:solidFill>
                  <a:schemeClr val="bg2">
                    <a:lumMod val="50000"/>
                  </a:schemeClr>
                </a:solidFill>
                <a:latin typeface="Arial" charset="0"/>
                <a:ea typeface="Arial" charset="0"/>
                <a:cs typeface="Arial" charset="0"/>
              </a:rPr>
            </a:br>
            <a:r>
              <a:rPr lang="en-US" sz="2800" dirty="0" smtClean="0">
                <a:latin typeface="Arial" charset="0"/>
                <a:ea typeface="Arial" charset="0"/>
                <a:cs typeface="Arial" charset="0"/>
              </a:rPr>
              <a:t>Egestas </a:t>
            </a:r>
            <a:r>
              <a:rPr lang="en-US" sz="2800" dirty="0">
                <a:latin typeface="Arial" charset="0"/>
                <a:ea typeface="Arial" charset="0"/>
                <a:cs typeface="Arial" charset="0"/>
              </a:rPr>
              <a:t>auctor enim. Praesent ut massa nibh. Duis purus neque, facilisis cursus ultrices vel, ullamcorper ac augue. Donec semper </a:t>
            </a:r>
            <a:r>
              <a:rPr lang="en-US" sz="2800" dirty="0" smtClean="0">
                <a:latin typeface="Arial" charset="0"/>
                <a:ea typeface="Arial" charset="0"/>
                <a:cs typeface="Arial" charset="0"/>
              </a:rPr>
              <a:t>lorem.</a:t>
            </a:r>
            <a:endParaRPr lang="en-US" sz="2800" dirty="0">
              <a:latin typeface="Arial" charset="0"/>
              <a:ea typeface="Arial" charset="0"/>
              <a:cs typeface="Arial" charset="0"/>
            </a:endParaRPr>
          </a:p>
        </p:txBody>
      </p:sp>
      <p:sp>
        <p:nvSpPr>
          <p:cNvPr id="36" name="TextBox 35"/>
          <p:cNvSpPr txBox="1"/>
          <p:nvPr/>
        </p:nvSpPr>
        <p:spPr>
          <a:xfrm>
            <a:off x="33147000" y="14588049"/>
            <a:ext cx="9791700" cy="830997"/>
          </a:xfrm>
          <a:prstGeom prst="rect">
            <a:avLst/>
          </a:prstGeom>
          <a:noFill/>
        </p:spPr>
        <p:txBody>
          <a:bodyPr wrap="square">
            <a:spAutoFit/>
          </a:bodyPr>
          <a:lstStyle/>
          <a:p>
            <a:pPr>
              <a:defRPr/>
            </a:pPr>
            <a:r>
              <a:rPr lang="en-US" sz="4800" b="1" dirty="0" smtClean="0">
                <a:solidFill>
                  <a:srgbClr val="005BBB"/>
                </a:solidFill>
                <a:latin typeface="+mn-lt"/>
              </a:rPr>
              <a:t>Graphic Elements</a:t>
            </a:r>
            <a:endParaRPr lang="en-US" sz="4800" b="1" dirty="0">
              <a:solidFill>
                <a:srgbClr val="005BBB"/>
              </a:solidFill>
              <a:latin typeface="+mn-lt"/>
            </a:endParaRPr>
          </a:p>
        </p:txBody>
      </p:sp>
      <p:sp>
        <p:nvSpPr>
          <p:cNvPr id="37" name="TextBox 36"/>
          <p:cNvSpPr txBox="1"/>
          <p:nvPr/>
        </p:nvSpPr>
        <p:spPr>
          <a:xfrm>
            <a:off x="22418886" y="15310173"/>
            <a:ext cx="9784080" cy="5863144"/>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05BBB"/>
                </a:solidFill>
                <a:latin typeface="+mj-lt"/>
              </a:rPr>
              <a:t>Results</a:t>
            </a:r>
          </a:p>
          <a:p>
            <a:pPr>
              <a:lnSpc>
                <a:spcPts val="4600"/>
              </a:lnSpc>
              <a:spcBef>
                <a:spcPts val="0"/>
              </a:spcBef>
              <a:spcAft>
                <a:spcPts val="18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augue. Donec semper lorem vitae urna pulvinar, in congue massa </a:t>
            </a:r>
            <a:r>
              <a:rPr lang="en-US" sz="2800" dirty="0" smtClean="0">
                <a:latin typeface="Arial" charset="0"/>
                <a:ea typeface="Arial" charset="0"/>
                <a:cs typeface="Arial" charset="0"/>
              </a:rPr>
              <a:t>tristique </a:t>
            </a:r>
            <a:r>
              <a:rPr lang="en-US" sz="2800" dirty="0">
                <a:latin typeface="Arial" charset="0"/>
                <a:ea typeface="Arial" charset="0"/>
                <a:cs typeface="Arial" charset="0"/>
              </a:rPr>
              <a:t>quis </a:t>
            </a:r>
            <a:r>
              <a:rPr lang="en-US" sz="2800" dirty="0" smtClean="0">
                <a:latin typeface="Arial" charset="0"/>
                <a:ea typeface="Arial" charset="0"/>
                <a:cs typeface="Arial" charset="0"/>
              </a:rPr>
              <a:t>augue</a:t>
            </a:r>
          </a:p>
          <a:p>
            <a:pPr>
              <a:lnSpc>
                <a:spcPts val="4600"/>
              </a:lnSpc>
              <a:spcBef>
                <a:spcPts val="0"/>
              </a:spcBef>
              <a:spcAft>
                <a:spcPts val="1800"/>
              </a:spcAft>
              <a:defRPr/>
            </a:pPr>
            <a:r>
              <a:rPr lang="en-US" sz="2800" dirty="0" smtClean="0">
                <a:latin typeface="Arial" charset="0"/>
                <a:ea typeface="Arial" charset="0"/>
                <a:cs typeface="Arial" charset="0"/>
              </a:rPr>
              <a:t>Sed </a:t>
            </a:r>
            <a:r>
              <a:rPr lang="en-US" sz="2800" dirty="0">
                <a:latin typeface="Arial" charset="0"/>
                <a:ea typeface="Arial" charset="0"/>
                <a:cs typeface="Arial" charset="0"/>
              </a:rPr>
              <a:t>in risus nibh. In nisl quam, aliquet sed nibh sit amet, faucibus placerat dui. Fusce quis augue scelerisque, luctus rum sed, porta ut dolor. In pulvinar urna in eros posuere, in elementum orci dignissim. </a:t>
            </a:r>
          </a:p>
        </p:txBody>
      </p:sp>
      <p:cxnSp>
        <p:nvCxnSpPr>
          <p:cNvPr id="38" name="Straight Connector 37"/>
          <p:cNvCxnSpPr/>
          <p:nvPr/>
        </p:nvCxnSpPr>
        <p:spPr bwMode="auto">
          <a:xfrm>
            <a:off x="33147000" y="23033909"/>
            <a:ext cx="9784080" cy="0"/>
          </a:xfrm>
          <a:prstGeom prst="line">
            <a:avLst/>
          </a:prstGeom>
          <a:noFill/>
          <a:ln w="25400" cap="flat" cmpd="sng" algn="ctr">
            <a:solidFill>
              <a:schemeClr val="tx1"/>
            </a:solidFill>
            <a:prstDash val="dash"/>
            <a:round/>
            <a:headEnd type="none" w="med" len="med"/>
            <a:tailEnd type="none" w="med" len="med"/>
          </a:ln>
          <a:effectLst/>
        </p:spPr>
      </p:cxnSp>
      <p:sp>
        <p:nvSpPr>
          <p:cNvPr id="40" name="TextBox 39"/>
          <p:cNvSpPr txBox="1"/>
          <p:nvPr/>
        </p:nvSpPr>
        <p:spPr>
          <a:xfrm>
            <a:off x="33146443" y="6932975"/>
            <a:ext cx="9829800" cy="6601807"/>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05BBB"/>
                </a:solidFill>
                <a:latin typeface="+mj-lt"/>
              </a:rPr>
              <a:t>Conclusion</a:t>
            </a:r>
          </a:p>
          <a:p>
            <a:pPr>
              <a:lnSpc>
                <a:spcPts val="4600"/>
              </a:lnSpc>
              <a:spcBef>
                <a:spcPts val="0"/>
              </a:spcBef>
              <a:spcAft>
                <a:spcPts val="1200"/>
              </a:spcAft>
              <a:defRPr/>
            </a:pPr>
            <a:r>
              <a:rPr lang="en-US" sz="2800" dirty="0" smtClean="0">
                <a:latin typeface="Arial" charset="0"/>
                <a:ea typeface="Arial" charset="0"/>
                <a:cs typeface="Arial" charset="0"/>
              </a:rPr>
              <a:t>Mauris </a:t>
            </a:r>
            <a:r>
              <a:rPr lang="en-US" sz="2800" dirty="0">
                <a:latin typeface="Arial" charset="0"/>
                <a:ea typeface="Arial" charset="0"/>
                <a:cs typeface="Arial" charset="0"/>
              </a:rPr>
              <a:t>orci mi, varius id diam id, egestas auctor enim. Praesent ut massa nibh. Duis purus neque, facilisis cursus ultrices vel, ullamcorper ac augue. Donec semper </a:t>
            </a:r>
            <a:r>
              <a:rPr lang="en-US" sz="2800" dirty="0" smtClean="0">
                <a:latin typeface="Arial" charset="0"/>
                <a:ea typeface="Arial" charset="0"/>
                <a:cs typeface="Arial" charset="0"/>
              </a:rPr>
              <a:t>lorem:</a:t>
            </a:r>
            <a:endParaRPr lang="en-US" sz="2800" dirty="0">
              <a:latin typeface="Arial" charset="0"/>
              <a:ea typeface="Arial" charset="0"/>
              <a:cs typeface="Arial" charset="0"/>
            </a:endParaRPr>
          </a:p>
          <a:p>
            <a:pPr marL="914400" lvl="1" indent="-457200">
              <a:lnSpc>
                <a:spcPts val="4600"/>
              </a:lnSpc>
              <a:spcBef>
                <a:spcPts val="0"/>
              </a:spcBef>
              <a:spcAft>
                <a:spcPts val="1200"/>
              </a:spcAft>
              <a:buClr>
                <a:schemeClr val="tx2"/>
              </a:buClr>
              <a:buSzPct val="125000"/>
              <a:buFont typeface="Arial" charset="0"/>
              <a:buChar char="•"/>
              <a:defRPr/>
            </a:pPr>
            <a:r>
              <a:rPr lang="en-US" sz="2800" b="1" dirty="0" smtClean="0">
                <a:latin typeface="Arial" charset="0"/>
                <a:ea typeface="Arial" charset="0"/>
                <a:cs typeface="Arial" charset="0"/>
              </a:rPr>
              <a:t>Sed Risus </a:t>
            </a:r>
            <a:r>
              <a:rPr lang="en-US" sz="2800" b="1" dirty="0">
                <a:latin typeface="Arial" charset="0"/>
                <a:ea typeface="Arial" charset="0"/>
                <a:cs typeface="Arial" charset="0"/>
              </a:rPr>
              <a:t>N</a:t>
            </a:r>
            <a:r>
              <a:rPr lang="en-US" sz="2800" b="1" dirty="0" smtClean="0">
                <a:latin typeface="Arial" charset="0"/>
                <a:ea typeface="Arial" charset="0"/>
                <a:cs typeface="Arial" charset="0"/>
              </a:rPr>
              <a:t>ibh: </a:t>
            </a:r>
            <a:r>
              <a:rPr lang="en-US" sz="2800" dirty="0" smtClean="0">
                <a:latin typeface="Arial" charset="0"/>
                <a:ea typeface="Arial" charset="0"/>
                <a:cs typeface="Arial" charset="0"/>
              </a:rPr>
              <a:t>CiIn </a:t>
            </a:r>
            <a:r>
              <a:rPr lang="en-US" sz="2800" dirty="0">
                <a:latin typeface="Arial" charset="0"/>
                <a:ea typeface="Arial" charset="0"/>
                <a:cs typeface="Arial" charset="0"/>
              </a:rPr>
              <a:t>nisl quam, aliquet sed nibh sitamet, faucibus placerat </a:t>
            </a:r>
            <a:r>
              <a:rPr lang="en-US" sz="2800" dirty="0" smtClean="0">
                <a:latin typeface="Arial" charset="0"/>
                <a:ea typeface="Arial" charset="0"/>
                <a:cs typeface="Arial" charset="0"/>
              </a:rPr>
              <a:t>dui </a:t>
            </a:r>
            <a:r>
              <a:rPr lang="en-US" sz="2800" dirty="0">
                <a:latin typeface="Arial" charset="0"/>
                <a:ea typeface="Arial" charset="0"/>
                <a:cs typeface="Arial" charset="0"/>
              </a:rPr>
              <a:t>augue </a:t>
            </a:r>
            <a:r>
              <a:rPr lang="en-US" sz="2800" dirty="0" smtClean="0">
                <a:latin typeface="Arial" charset="0"/>
                <a:ea typeface="Arial" charset="0"/>
                <a:cs typeface="Arial" charset="0"/>
              </a:rPr>
              <a:t>scelerisque. </a:t>
            </a:r>
            <a:endParaRPr lang="en-US" sz="2800" dirty="0">
              <a:latin typeface="Arial" charset="0"/>
              <a:ea typeface="Arial" charset="0"/>
              <a:cs typeface="Arial" charset="0"/>
            </a:endParaRPr>
          </a:p>
          <a:p>
            <a:pPr marL="914400" lvl="1" indent="-457200">
              <a:lnSpc>
                <a:spcPts val="4600"/>
              </a:lnSpc>
              <a:spcBef>
                <a:spcPts val="0"/>
              </a:spcBef>
              <a:spcAft>
                <a:spcPts val="1200"/>
              </a:spcAft>
              <a:buClr>
                <a:schemeClr val="tx2"/>
              </a:buClr>
              <a:buSzPct val="125000"/>
              <a:buFont typeface="Arial" charset="0"/>
              <a:buChar char="•"/>
              <a:defRPr/>
            </a:pPr>
            <a:r>
              <a:rPr lang="en-US" sz="2800" b="1" dirty="0">
                <a:latin typeface="Arial" charset="0"/>
                <a:ea typeface="Arial" charset="0"/>
                <a:cs typeface="Arial" charset="0"/>
              </a:rPr>
              <a:t>Curabitur </a:t>
            </a:r>
            <a:r>
              <a:rPr lang="en-US" sz="2800" b="1" dirty="0" smtClean="0">
                <a:latin typeface="Arial" charset="0"/>
                <a:ea typeface="Arial" charset="0"/>
                <a:cs typeface="Arial" charset="0"/>
              </a:rPr>
              <a:t>Accumsan Nulla</a:t>
            </a:r>
            <a:r>
              <a:rPr lang="en-US" sz="2800" b="1" dirty="0">
                <a:latin typeface="Arial" charset="0"/>
                <a:ea typeface="Arial" charset="0"/>
                <a:cs typeface="Arial" charset="0"/>
              </a:rPr>
              <a:t>: </a:t>
            </a:r>
            <a:r>
              <a:rPr lang="en-US" sz="2800" dirty="0" smtClean="0">
                <a:latin typeface="Arial" charset="0"/>
                <a:ea typeface="Arial" charset="0"/>
                <a:cs typeface="Arial" charset="0"/>
              </a:rPr>
              <a:t>Fusce </a:t>
            </a:r>
            <a:r>
              <a:rPr lang="en-US" sz="2800" dirty="0">
                <a:latin typeface="Arial" charset="0"/>
                <a:ea typeface="Arial" charset="0"/>
                <a:cs typeface="Arial" charset="0"/>
              </a:rPr>
              <a:t>quis augue urna </a:t>
            </a:r>
            <a:r>
              <a:rPr lang="en-US" sz="2800" dirty="0" smtClean="0">
                <a:latin typeface="Arial" charset="0"/>
                <a:ea typeface="Arial" charset="0"/>
                <a:cs typeface="Arial" charset="0"/>
              </a:rPr>
              <a:t>scelerisque</a:t>
            </a:r>
            <a:r>
              <a:rPr lang="en-US" sz="2800" dirty="0">
                <a:latin typeface="Arial" charset="0"/>
                <a:ea typeface="Arial" charset="0"/>
                <a:cs typeface="Arial" charset="0"/>
              </a:rPr>
              <a:t>, luctus rum sed, ut </a:t>
            </a:r>
            <a:r>
              <a:rPr lang="en-US" sz="2800" dirty="0" smtClean="0">
                <a:latin typeface="Arial" charset="0"/>
                <a:ea typeface="Arial" charset="0"/>
                <a:cs typeface="Arial" charset="0"/>
              </a:rPr>
              <a:t>dolor in </a:t>
            </a:r>
            <a:r>
              <a:rPr lang="en-US" sz="2800" dirty="0">
                <a:latin typeface="Arial" charset="0"/>
                <a:ea typeface="Arial" charset="0"/>
                <a:cs typeface="Arial" charset="0"/>
              </a:rPr>
              <a:t>pulvinar </a:t>
            </a:r>
            <a:r>
              <a:rPr lang="en-US" sz="2800" dirty="0" smtClean="0">
                <a:latin typeface="Arial" charset="0"/>
                <a:ea typeface="Arial" charset="0"/>
                <a:cs typeface="Arial" charset="0"/>
              </a:rPr>
              <a:t>in eros.</a:t>
            </a:r>
          </a:p>
          <a:p>
            <a:pPr marL="914400" lvl="1" indent="-457200">
              <a:lnSpc>
                <a:spcPts val="4600"/>
              </a:lnSpc>
              <a:spcBef>
                <a:spcPts val="0"/>
              </a:spcBef>
              <a:spcAft>
                <a:spcPts val="1200"/>
              </a:spcAft>
              <a:buClr>
                <a:schemeClr val="tx2"/>
              </a:buClr>
              <a:buSzPct val="125000"/>
              <a:buFont typeface="Arial" charset="0"/>
              <a:buChar char="•"/>
              <a:defRPr/>
            </a:pPr>
            <a:r>
              <a:rPr lang="en-US" sz="2800" dirty="0" smtClean="0">
                <a:latin typeface="Arial" charset="0"/>
                <a:ea typeface="Arial" charset="0"/>
                <a:cs typeface="Arial" charset="0"/>
              </a:rPr>
              <a:t> </a:t>
            </a:r>
            <a:r>
              <a:rPr lang="en-US" sz="2800" b="1" dirty="0" smtClean="0">
                <a:latin typeface="Arial" charset="0"/>
                <a:ea typeface="Arial" charset="0"/>
                <a:cs typeface="Arial" charset="0"/>
              </a:rPr>
              <a:t>Elementum </a:t>
            </a:r>
            <a:r>
              <a:rPr lang="en-US" sz="2800" b="1" dirty="0">
                <a:latin typeface="Arial" charset="0"/>
                <a:ea typeface="Arial" charset="0"/>
                <a:cs typeface="Arial" charset="0"/>
              </a:rPr>
              <a:t>O</a:t>
            </a:r>
            <a:r>
              <a:rPr lang="en-US" sz="2800" b="1" dirty="0" smtClean="0">
                <a:latin typeface="Arial" charset="0"/>
                <a:ea typeface="Arial" charset="0"/>
                <a:cs typeface="Arial" charset="0"/>
              </a:rPr>
              <a:t>rci </a:t>
            </a:r>
            <a:r>
              <a:rPr lang="en-US" sz="2800" b="1" dirty="0">
                <a:latin typeface="Arial" charset="0"/>
                <a:ea typeface="Arial" charset="0"/>
                <a:cs typeface="Arial" charset="0"/>
              </a:rPr>
              <a:t>D</a:t>
            </a:r>
            <a:r>
              <a:rPr lang="en-US" sz="2800" b="1" dirty="0" smtClean="0">
                <a:latin typeface="Arial" charset="0"/>
                <a:ea typeface="Arial" charset="0"/>
                <a:cs typeface="Arial" charset="0"/>
              </a:rPr>
              <a:t>ignissim</a:t>
            </a:r>
            <a:r>
              <a:rPr lang="en-US" sz="2800" b="1" dirty="0">
                <a:latin typeface="Arial" charset="0"/>
                <a:ea typeface="Arial" charset="0"/>
                <a:cs typeface="Arial" charset="0"/>
              </a:rPr>
              <a:t>:</a:t>
            </a:r>
            <a:r>
              <a:rPr lang="en-US" sz="2800" dirty="0" smtClean="0">
                <a:latin typeface="Arial" charset="0"/>
                <a:ea typeface="Arial" charset="0"/>
                <a:cs typeface="Arial" charset="0"/>
              </a:rPr>
              <a:t> </a:t>
            </a:r>
            <a:r>
              <a:rPr lang="en-US" sz="2800" dirty="0">
                <a:latin typeface="Arial" charset="0"/>
                <a:ea typeface="Arial" charset="0"/>
                <a:cs typeface="Arial" charset="0"/>
              </a:rPr>
              <a:t>Proin semper ipsum finibus quam tempor, vitae consectetur</a:t>
            </a:r>
            <a:r>
              <a:rPr lang="en-US" sz="2800" dirty="0" smtClean="0">
                <a:latin typeface="Arial" charset="0"/>
                <a:ea typeface="Arial" charset="0"/>
                <a:cs typeface="Arial" charset="0"/>
              </a:rPr>
              <a:t>.</a:t>
            </a:r>
          </a:p>
        </p:txBody>
      </p:sp>
      <p:cxnSp>
        <p:nvCxnSpPr>
          <p:cNvPr id="41" name="Straight Connector 40"/>
          <p:cNvCxnSpPr/>
          <p:nvPr/>
        </p:nvCxnSpPr>
        <p:spPr bwMode="auto">
          <a:xfrm>
            <a:off x="33193568" y="14197627"/>
            <a:ext cx="9784080" cy="0"/>
          </a:xfrm>
          <a:prstGeom prst="line">
            <a:avLst/>
          </a:prstGeom>
          <a:noFill/>
          <a:ln w="25400" cap="flat" cmpd="sng" algn="ctr">
            <a:solidFill>
              <a:schemeClr val="tx1"/>
            </a:solidFill>
            <a:prstDash val="dash"/>
            <a:round/>
            <a:headEnd type="none" w="med" len="med"/>
            <a:tailEnd type="none" w="med" len="med"/>
          </a:ln>
          <a:effectLst/>
        </p:spPr>
      </p:cxnSp>
      <p:sp>
        <p:nvSpPr>
          <p:cNvPr id="42" name="Freeform 41"/>
          <p:cNvSpPr/>
          <p:nvPr/>
        </p:nvSpPr>
        <p:spPr>
          <a:xfrm>
            <a:off x="28743182" y="22981195"/>
            <a:ext cx="247650" cy="1147763"/>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3" name="Freeform 42"/>
          <p:cNvSpPr/>
          <p:nvPr/>
        </p:nvSpPr>
        <p:spPr>
          <a:xfrm rot="10800000">
            <a:off x="31201094" y="22980401"/>
            <a:ext cx="249237" cy="1149350"/>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4" name="TextBox 43"/>
          <p:cNvSpPr txBox="1"/>
          <p:nvPr/>
        </p:nvSpPr>
        <p:spPr>
          <a:xfrm>
            <a:off x="29006938" y="23087711"/>
            <a:ext cx="2194155" cy="923330"/>
          </a:xfrm>
          <a:prstGeom prst="rect">
            <a:avLst/>
          </a:prstGeom>
          <a:noFill/>
        </p:spPr>
        <p:txBody>
          <a:bodyPr wrap="square">
            <a:spAutoFit/>
          </a:bodyPr>
          <a:lstStyle/>
          <a:p>
            <a:pPr>
              <a:defRPr/>
            </a:pPr>
            <a:r>
              <a:rPr lang="en-US" sz="1800" b="1" dirty="0" smtClean="0">
                <a:solidFill>
                  <a:schemeClr val="accent3"/>
                </a:solidFill>
                <a:latin typeface="Arial" charset="0"/>
                <a:ea typeface="Arial" charset="0"/>
                <a:cs typeface="Arial" charset="0"/>
              </a:rPr>
              <a:t>Series: </a:t>
            </a:r>
            <a:r>
              <a:rPr lang="en-US" sz="1800" dirty="0" smtClean="0">
                <a:solidFill>
                  <a:schemeClr val="accent3"/>
                </a:solidFill>
                <a:latin typeface="Arial" charset="0"/>
                <a:ea typeface="Arial" charset="0"/>
                <a:cs typeface="Arial" charset="0"/>
              </a:rPr>
              <a:t>in et neque </a:t>
            </a:r>
            <a:r>
              <a:rPr lang="en-US" sz="1800" dirty="0">
                <a:solidFill>
                  <a:schemeClr val="accent3"/>
                </a:solidFill>
                <a:latin typeface="Arial" charset="0"/>
                <a:ea typeface="Arial" charset="0"/>
                <a:cs typeface="Arial" charset="0"/>
              </a:rPr>
              <a:t>dignissim, and in aliquet nisl et umis.</a:t>
            </a:r>
          </a:p>
        </p:txBody>
      </p:sp>
      <p:sp>
        <p:nvSpPr>
          <p:cNvPr id="45" name="TextBox 44"/>
          <p:cNvSpPr txBox="1"/>
          <p:nvPr/>
        </p:nvSpPr>
        <p:spPr>
          <a:xfrm>
            <a:off x="881046" y="28843168"/>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a:latin typeface="Arial" charset="0"/>
                <a:ea typeface="Arial" charset="0"/>
                <a:cs typeface="Arial" charset="0"/>
              </a:rPr>
              <a:t>Mauris orci mi, varius id diam id, egestas auctor enim. </a:t>
            </a:r>
            <a:endParaRPr lang="en-US" sz="2400" i="1" dirty="0" smtClean="0">
              <a:latin typeface="Arial" charset="0"/>
              <a:ea typeface="Arial" charset="0"/>
              <a:cs typeface="Arial" charset="0"/>
            </a:endParaRPr>
          </a:p>
        </p:txBody>
      </p:sp>
      <p:sp>
        <p:nvSpPr>
          <p:cNvPr id="46" name="Arc 45"/>
          <p:cNvSpPr/>
          <p:nvPr/>
        </p:nvSpPr>
        <p:spPr>
          <a:xfrm rot="16200000">
            <a:off x="27441406" y="22431954"/>
            <a:ext cx="1968500" cy="2132807"/>
          </a:xfrm>
          <a:prstGeom prst="arc">
            <a:avLst>
              <a:gd name="adj1" fmla="val 16200000"/>
              <a:gd name="adj2" fmla="val 2592668"/>
            </a:avLst>
          </a:prstGeom>
          <a:ln w="3810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pic>
        <p:nvPicPr>
          <p:cNvPr id="47" name="Picture 46"/>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3533594" y="15880383"/>
            <a:ext cx="707508" cy="707508"/>
          </a:xfrm>
          <a:prstGeom prst="rect">
            <a:avLst/>
          </a:prstGeom>
        </p:spPr>
      </p:pic>
      <p:pic>
        <p:nvPicPr>
          <p:cNvPr id="48" name="Picture 47"/>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3533594" y="16978748"/>
            <a:ext cx="707508" cy="707508"/>
          </a:xfrm>
          <a:prstGeom prst="rect">
            <a:avLst/>
          </a:prstGeom>
        </p:spPr>
      </p:pic>
      <p:pic>
        <p:nvPicPr>
          <p:cNvPr id="49" name="Picture 48"/>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33533594" y="18077113"/>
            <a:ext cx="707508" cy="707508"/>
          </a:xfrm>
          <a:prstGeom prst="rect">
            <a:avLst/>
          </a:prstGeom>
        </p:spPr>
      </p:pic>
      <p:pic>
        <p:nvPicPr>
          <p:cNvPr id="50" name="Picture 49"/>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33533594" y="19175478"/>
            <a:ext cx="706387" cy="706387"/>
          </a:xfrm>
          <a:prstGeom prst="rect">
            <a:avLst/>
          </a:prstGeom>
        </p:spPr>
      </p:pic>
      <p:pic>
        <p:nvPicPr>
          <p:cNvPr id="51" name="Picture 50"/>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33533594" y="20272722"/>
            <a:ext cx="707508" cy="707508"/>
          </a:xfrm>
          <a:prstGeom prst="rect">
            <a:avLst/>
          </a:prstGeom>
        </p:spPr>
      </p:pic>
      <p:pic>
        <p:nvPicPr>
          <p:cNvPr id="52" name="Picture 51"/>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33533594" y="21371087"/>
            <a:ext cx="707508" cy="707508"/>
          </a:xfrm>
          <a:prstGeom prst="rect">
            <a:avLst/>
          </a:prstGeom>
        </p:spPr>
      </p:pic>
      <p:pic>
        <p:nvPicPr>
          <p:cNvPr id="53" name="Picture 52"/>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34581031" y="15880383"/>
            <a:ext cx="707508" cy="707508"/>
          </a:xfrm>
          <a:prstGeom prst="rect">
            <a:avLst/>
          </a:prstGeom>
        </p:spPr>
      </p:pic>
      <p:pic>
        <p:nvPicPr>
          <p:cNvPr id="54" name="Picture 53"/>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34581031" y="19151881"/>
            <a:ext cx="707508" cy="707508"/>
          </a:xfrm>
          <a:prstGeom prst="rect">
            <a:avLst/>
          </a:prstGeom>
        </p:spPr>
      </p:pic>
      <p:pic>
        <p:nvPicPr>
          <p:cNvPr id="55" name="Picture 5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6933156" y="15880383"/>
            <a:ext cx="707508" cy="707508"/>
          </a:xfrm>
          <a:prstGeom prst="rect">
            <a:avLst/>
          </a:prstGeom>
        </p:spPr>
      </p:pic>
      <p:pic>
        <p:nvPicPr>
          <p:cNvPr id="56" name="Picture 5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6933156" y="16877708"/>
            <a:ext cx="707508" cy="707508"/>
          </a:xfrm>
          <a:prstGeom prst="rect">
            <a:avLst/>
          </a:prstGeom>
        </p:spPr>
      </p:pic>
      <p:pic>
        <p:nvPicPr>
          <p:cNvPr id="57" name="Picture 56"/>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6933156" y="17983802"/>
            <a:ext cx="707508" cy="707508"/>
          </a:xfrm>
          <a:prstGeom prst="rect">
            <a:avLst/>
          </a:prstGeom>
        </p:spPr>
      </p:pic>
      <p:pic>
        <p:nvPicPr>
          <p:cNvPr id="58" name="Picture 57"/>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36933156" y="19066086"/>
            <a:ext cx="707508" cy="707508"/>
          </a:xfrm>
          <a:prstGeom prst="rect">
            <a:avLst/>
          </a:prstGeom>
        </p:spPr>
      </p:pic>
      <p:pic>
        <p:nvPicPr>
          <p:cNvPr id="59" name="Picture 58"/>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36933156" y="20229453"/>
            <a:ext cx="707508" cy="707508"/>
          </a:xfrm>
          <a:prstGeom prst="rect">
            <a:avLst/>
          </a:prstGeom>
        </p:spPr>
      </p:pic>
      <p:pic>
        <p:nvPicPr>
          <p:cNvPr id="60" name="Picture 59"/>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36933156" y="21381175"/>
            <a:ext cx="707508" cy="707508"/>
          </a:xfrm>
          <a:prstGeom prst="rect">
            <a:avLst/>
          </a:prstGeom>
        </p:spPr>
      </p:pic>
      <p:pic>
        <p:nvPicPr>
          <p:cNvPr id="61" name="Picture 60"/>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38151687" y="15880383"/>
            <a:ext cx="707508" cy="707508"/>
          </a:xfrm>
          <a:prstGeom prst="rect">
            <a:avLst/>
          </a:prstGeom>
        </p:spPr>
      </p:pic>
      <p:pic>
        <p:nvPicPr>
          <p:cNvPr id="62" name="Picture 61"/>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38151687" y="16991971"/>
            <a:ext cx="707508" cy="707508"/>
          </a:xfrm>
          <a:prstGeom prst="rect">
            <a:avLst/>
          </a:prstGeom>
        </p:spPr>
      </p:pic>
      <p:pic>
        <p:nvPicPr>
          <p:cNvPr id="63" name="Picture 62"/>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8151687" y="18103559"/>
            <a:ext cx="707508" cy="707508"/>
          </a:xfrm>
          <a:prstGeom prst="rect">
            <a:avLst/>
          </a:prstGeom>
        </p:spPr>
      </p:pic>
      <p:pic>
        <p:nvPicPr>
          <p:cNvPr id="64" name="Picture 63"/>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38151687" y="19215147"/>
            <a:ext cx="707508" cy="707508"/>
          </a:xfrm>
          <a:prstGeom prst="rect">
            <a:avLst/>
          </a:prstGeom>
        </p:spPr>
      </p:pic>
      <p:pic>
        <p:nvPicPr>
          <p:cNvPr id="65" name="Picture 64"/>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38151687" y="20326735"/>
            <a:ext cx="707508" cy="707508"/>
          </a:xfrm>
          <a:prstGeom prst="rect">
            <a:avLst/>
          </a:prstGeom>
        </p:spPr>
      </p:pic>
      <p:pic>
        <p:nvPicPr>
          <p:cNvPr id="66" name="Picture 65"/>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38151687" y="21438325"/>
            <a:ext cx="707508" cy="707508"/>
          </a:xfrm>
          <a:prstGeom prst="rect">
            <a:avLst/>
          </a:prstGeom>
        </p:spPr>
      </p:pic>
      <p:pic>
        <p:nvPicPr>
          <p:cNvPr id="67" name="Picture 66"/>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39429520" y="15880383"/>
            <a:ext cx="707508" cy="707508"/>
          </a:xfrm>
          <a:prstGeom prst="rect">
            <a:avLst/>
          </a:prstGeom>
        </p:spPr>
      </p:pic>
      <p:pic>
        <p:nvPicPr>
          <p:cNvPr id="68" name="Picture 67"/>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39429520" y="16988085"/>
            <a:ext cx="707508" cy="707508"/>
          </a:xfrm>
          <a:prstGeom prst="rect">
            <a:avLst/>
          </a:prstGeom>
        </p:spPr>
      </p:pic>
      <p:pic>
        <p:nvPicPr>
          <p:cNvPr id="69" name="Picture 68"/>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39429520" y="18095787"/>
            <a:ext cx="707508" cy="707508"/>
          </a:xfrm>
          <a:prstGeom prst="rect">
            <a:avLst/>
          </a:prstGeom>
        </p:spPr>
      </p:pic>
      <p:pic>
        <p:nvPicPr>
          <p:cNvPr id="70" name="Picture 69"/>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39429520" y="19203489"/>
            <a:ext cx="707508" cy="707508"/>
          </a:xfrm>
          <a:prstGeom prst="rect">
            <a:avLst/>
          </a:prstGeom>
        </p:spPr>
      </p:pic>
      <p:pic>
        <p:nvPicPr>
          <p:cNvPr id="71" name="Picture 70"/>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39429520" y="20311191"/>
            <a:ext cx="707508" cy="707508"/>
          </a:xfrm>
          <a:prstGeom prst="rect">
            <a:avLst/>
          </a:prstGeom>
        </p:spPr>
      </p:pic>
      <p:pic>
        <p:nvPicPr>
          <p:cNvPr id="72" name="Picture 71"/>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39429520" y="21418894"/>
            <a:ext cx="707508" cy="707508"/>
          </a:xfrm>
          <a:prstGeom prst="rect">
            <a:avLst/>
          </a:prstGeom>
        </p:spPr>
      </p:pic>
      <p:pic>
        <p:nvPicPr>
          <p:cNvPr id="73" name="Picture 72"/>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40813539" y="15880383"/>
            <a:ext cx="707508" cy="707508"/>
          </a:xfrm>
          <a:prstGeom prst="rect">
            <a:avLst/>
          </a:prstGeom>
        </p:spPr>
      </p:pic>
      <p:pic>
        <p:nvPicPr>
          <p:cNvPr id="74" name="Picture 73"/>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40813539" y="16985590"/>
            <a:ext cx="707508" cy="707508"/>
          </a:xfrm>
          <a:prstGeom prst="rect">
            <a:avLst/>
          </a:prstGeom>
        </p:spPr>
      </p:pic>
      <p:pic>
        <p:nvPicPr>
          <p:cNvPr id="75" name="Picture 74"/>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40813539" y="18090797"/>
            <a:ext cx="707508" cy="707508"/>
          </a:xfrm>
          <a:prstGeom prst="rect">
            <a:avLst/>
          </a:prstGeom>
        </p:spPr>
      </p:pic>
      <p:pic>
        <p:nvPicPr>
          <p:cNvPr id="76" name="Picture 75"/>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40813539" y="19196004"/>
            <a:ext cx="707508" cy="707508"/>
          </a:xfrm>
          <a:prstGeom prst="rect">
            <a:avLst/>
          </a:prstGeom>
        </p:spPr>
      </p:pic>
      <p:pic>
        <p:nvPicPr>
          <p:cNvPr id="77" name="Picture 76"/>
          <p:cNvPicPr>
            <a:picLocks noChangeAspect="1"/>
          </p:cNvPicPr>
          <p:nvPr/>
        </p:nvPicPr>
        <p:blipFill>
          <a:blip r:embed="rId42">
            <a:extLst>
              <a:ext uri="{28A0092B-C50C-407E-A947-70E740481C1C}">
                <a14:useLocalDpi xmlns:a14="http://schemas.microsoft.com/office/drawing/2010/main" val="0"/>
              </a:ext>
            </a:extLst>
          </a:blip>
          <a:stretch>
            <a:fillRect/>
          </a:stretch>
        </p:blipFill>
        <p:spPr>
          <a:xfrm>
            <a:off x="40813539" y="20301211"/>
            <a:ext cx="707508" cy="707508"/>
          </a:xfrm>
          <a:prstGeom prst="rect">
            <a:avLst/>
          </a:prstGeom>
        </p:spPr>
      </p:pic>
      <p:pic>
        <p:nvPicPr>
          <p:cNvPr id="78" name="Picture 77"/>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40813539" y="21406418"/>
            <a:ext cx="707508" cy="707508"/>
          </a:xfrm>
          <a:prstGeom prst="rect">
            <a:avLst/>
          </a:prstGeom>
        </p:spPr>
      </p:pic>
      <p:pic>
        <p:nvPicPr>
          <p:cNvPr id="79" name="Picture 78"/>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42081526" y="16934858"/>
            <a:ext cx="707508" cy="707508"/>
          </a:xfrm>
          <a:prstGeom prst="rect">
            <a:avLst/>
          </a:prstGeom>
        </p:spPr>
      </p:pic>
      <p:pic>
        <p:nvPicPr>
          <p:cNvPr id="80" name="Picture 79"/>
          <p:cNvPicPr>
            <a:picLocks noChangeAspect="1"/>
          </p:cNvPicPr>
          <p:nvPr/>
        </p:nvPicPr>
        <p:blipFill>
          <a:blip r:embed="rId45">
            <a:extLst>
              <a:ext uri="{28A0092B-C50C-407E-A947-70E740481C1C}">
                <a14:useLocalDpi xmlns:a14="http://schemas.microsoft.com/office/drawing/2010/main" val="0"/>
              </a:ext>
            </a:extLst>
          </a:blip>
          <a:stretch>
            <a:fillRect/>
          </a:stretch>
        </p:blipFill>
        <p:spPr>
          <a:xfrm>
            <a:off x="42081526" y="15880383"/>
            <a:ext cx="707508" cy="707508"/>
          </a:xfrm>
          <a:prstGeom prst="rect">
            <a:avLst/>
          </a:prstGeom>
        </p:spPr>
      </p:pic>
      <p:pic>
        <p:nvPicPr>
          <p:cNvPr id="81" name="Picture 80"/>
          <p:cNvPicPr>
            <a:picLocks noChangeAspect="1"/>
          </p:cNvPicPr>
          <p:nvPr/>
        </p:nvPicPr>
        <p:blipFill>
          <a:blip r:embed="rId46">
            <a:extLst>
              <a:ext uri="{28A0092B-C50C-407E-A947-70E740481C1C}">
                <a14:useLocalDpi xmlns:a14="http://schemas.microsoft.com/office/drawing/2010/main" val="0"/>
              </a:ext>
            </a:extLst>
          </a:blip>
          <a:stretch>
            <a:fillRect/>
          </a:stretch>
        </p:blipFill>
        <p:spPr>
          <a:xfrm>
            <a:off x="34581031" y="16970882"/>
            <a:ext cx="707508" cy="707508"/>
          </a:xfrm>
          <a:prstGeom prst="rect">
            <a:avLst/>
          </a:prstGeom>
        </p:spPr>
      </p:pic>
      <p:pic>
        <p:nvPicPr>
          <p:cNvPr id="82" name="Picture 81"/>
          <p:cNvPicPr>
            <a:picLocks noChangeAspect="1"/>
          </p:cNvPicPr>
          <p:nvPr/>
        </p:nvPicPr>
        <p:blipFill>
          <a:blip r:embed="rId47">
            <a:extLst>
              <a:ext uri="{28A0092B-C50C-407E-A947-70E740481C1C}">
                <a14:useLocalDpi xmlns:a14="http://schemas.microsoft.com/office/drawing/2010/main" val="0"/>
              </a:ext>
            </a:extLst>
          </a:blip>
          <a:stretch>
            <a:fillRect/>
          </a:stretch>
        </p:blipFill>
        <p:spPr>
          <a:xfrm>
            <a:off x="34581031" y="18061381"/>
            <a:ext cx="707508" cy="707508"/>
          </a:xfrm>
          <a:prstGeom prst="rect">
            <a:avLst/>
          </a:prstGeom>
        </p:spPr>
      </p:pic>
      <p:cxnSp>
        <p:nvCxnSpPr>
          <p:cNvPr id="83" name="Straight Connector 82"/>
          <p:cNvCxnSpPr/>
          <p:nvPr/>
        </p:nvCxnSpPr>
        <p:spPr bwMode="auto">
          <a:xfrm>
            <a:off x="36136117" y="15851808"/>
            <a:ext cx="0" cy="6390730"/>
          </a:xfrm>
          <a:prstGeom prst="line">
            <a:avLst/>
          </a:prstGeom>
          <a:noFill/>
          <a:ln w="25400" cap="flat" cmpd="sng" algn="ctr">
            <a:solidFill>
              <a:schemeClr val="tx1"/>
            </a:solidFill>
            <a:prstDash val="dash"/>
            <a:round/>
            <a:headEnd type="none" w="med" len="med"/>
            <a:tailEnd type="none" w="med" len="med"/>
          </a:ln>
          <a:effectLst/>
        </p:spPr>
      </p:cxnSp>
      <p:sp>
        <p:nvSpPr>
          <p:cNvPr id="85" name="TextBox 84"/>
          <p:cNvSpPr txBox="1"/>
          <p:nvPr/>
        </p:nvSpPr>
        <p:spPr>
          <a:xfrm>
            <a:off x="11668741" y="28891453"/>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smtClean="0">
                <a:latin typeface="Arial" charset="0"/>
                <a:ea typeface="Arial" charset="0"/>
                <a:cs typeface="Arial" charset="0"/>
              </a:rPr>
              <a:t>*Unamcorper </a:t>
            </a:r>
            <a:r>
              <a:rPr lang="en-US" sz="2400" i="1" dirty="0">
                <a:latin typeface="Arial" charset="0"/>
                <a:ea typeface="Arial" charset="0"/>
                <a:cs typeface="Arial" charset="0"/>
              </a:rPr>
              <a:t>efficitur sed in nulla. </a:t>
            </a:r>
            <a:endParaRPr lang="en-US" sz="2400" i="1" dirty="0" smtClean="0">
              <a:latin typeface="Arial" charset="0"/>
              <a:ea typeface="Arial" charset="0"/>
              <a:cs typeface="Arial" charset="0"/>
            </a:endParaRPr>
          </a:p>
        </p:txBody>
      </p:sp>
      <p:cxnSp>
        <p:nvCxnSpPr>
          <p:cNvPr id="86" name="Straight Connector 85"/>
          <p:cNvCxnSpPr/>
          <p:nvPr/>
        </p:nvCxnSpPr>
        <p:spPr bwMode="auto">
          <a:xfrm>
            <a:off x="16640791" y="19222937"/>
            <a:ext cx="0" cy="4466253"/>
          </a:xfrm>
          <a:prstGeom prst="line">
            <a:avLst/>
          </a:prstGeom>
          <a:noFill/>
          <a:ln w="25400" cap="flat" cmpd="sng" algn="ctr">
            <a:solidFill>
              <a:schemeClr val="tx1"/>
            </a:solidFill>
            <a:prstDash val="dash"/>
            <a:round/>
            <a:headEnd type="none" w="med" len="med"/>
            <a:tailEnd type="none" w="med" len="med"/>
          </a:ln>
          <a:effectLst/>
        </p:spPr>
      </p:cxnSp>
      <p:sp>
        <p:nvSpPr>
          <p:cNvPr id="87" name="Picture Placeholder 86"/>
          <p:cNvSpPr>
            <a:spLocks noGrp="1"/>
          </p:cNvSpPr>
          <p:nvPr>
            <p:ph type="pic" sz="quarter" idx="16"/>
          </p:nvPr>
        </p:nvSpPr>
        <p:spPr>
          <a:xfrm>
            <a:off x="914399" y="22732360"/>
            <a:ext cx="9819861" cy="5871411"/>
          </a:xfrm>
        </p:spPr>
      </p:sp>
      <p:sp>
        <p:nvSpPr>
          <p:cNvPr id="94" name="Rectangle 93"/>
          <p:cNvSpPr/>
          <p:nvPr/>
        </p:nvSpPr>
        <p:spPr>
          <a:xfrm>
            <a:off x="33196429" y="30840633"/>
            <a:ext cx="9780371" cy="1496100"/>
          </a:xfrm>
          <a:prstGeom prst="rect">
            <a:avLst/>
          </a:prstGeom>
        </p:spPr>
        <p:txBody>
          <a:bodyPr wrap="square">
            <a:noAutofit/>
          </a:bodyPr>
          <a:lstStyle/>
          <a:p>
            <a:pPr>
              <a:spcAft>
                <a:spcPts val="800"/>
              </a:spcAft>
              <a:defRPr/>
            </a:pPr>
            <a:r>
              <a:rPr lang="en-US" altLang="en-US" sz="2800" dirty="0">
                <a:solidFill>
                  <a:schemeClr val="bg1"/>
                </a:solidFill>
                <a:ea typeface="Arial" charset="0"/>
              </a:rPr>
              <a:t>Department or Office name goes here </a:t>
            </a:r>
            <a:r>
              <a:rPr lang="en-US" altLang="en-US" sz="2800" dirty="0" smtClean="0">
                <a:solidFill>
                  <a:schemeClr val="bg1"/>
                </a:solidFill>
                <a:ea typeface="Arial" charset="0"/>
              </a:rPr>
              <a:t/>
            </a:r>
            <a:br>
              <a:rPr lang="en-US" altLang="en-US" sz="2800" dirty="0" smtClean="0">
                <a:solidFill>
                  <a:schemeClr val="bg1"/>
                </a:solidFill>
                <a:ea typeface="Arial" charset="0"/>
              </a:rPr>
            </a:br>
            <a:r>
              <a:rPr lang="en-US" altLang="en-US" sz="2800" dirty="0">
                <a:solidFill>
                  <a:schemeClr val="bg1"/>
                </a:solidFill>
                <a:ea typeface="Arial" charset="0"/>
              </a:rPr>
              <a:t>School, College or Division name goes </a:t>
            </a:r>
            <a:r>
              <a:rPr lang="en-US" altLang="en-US" sz="2800" dirty="0" smtClean="0">
                <a:solidFill>
                  <a:schemeClr val="bg1"/>
                </a:solidFill>
                <a:ea typeface="Arial" charset="0"/>
              </a:rPr>
              <a:t>here</a:t>
            </a:r>
            <a:endParaRPr lang="en-US" altLang="en-US" sz="2800" dirty="0" smtClean="0">
              <a:solidFill>
                <a:schemeClr val="bg1"/>
              </a:solidFill>
              <a:ea typeface="Arial" charset="0"/>
            </a:endParaRPr>
          </a:p>
          <a:p>
            <a:pPr>
              <a:spcAft>
                <a:spcPts val="80"/>
              </a:spcAft>
              <a:defRPr/>
            </a:pPr>
            <a:r>
              <a:rPr lang="en-US" sz="3400" b="1" dirty="0">
                <a:solidFill>
                  <a:schemeClr val="bg1"/>
                </a:solidFill>
              </a:rPr>
              <a:t>buffalo.edu</a:t>
            </a:r>
          </a:p>
          <a:p>
            <a:pPr>
              <a:spcAft>
                <a:spcPts val="80"/>
              </a:spcAft>
              <a:defRPr/>
            </a:pPr>
            <a:endParaRPr lang="en-US" altLang="en-US" sz="2800" dirty="0">
              <a:solidFill>
                <a:schemeClr val="bg1"/>
              </a:solidFill>
              <a:ea typeface="Arial" charset="0"/>
            </a:endParaRPr>
          </a:p>
        </p:txBody>
      </p:sp>
      <p:sp>
        <p:nvSpPr>
          <p:cNvPr id="88" name="Rectangle 5"/>
          <p:cNvSpPr>
            <a:spLocks noChangeArrowheads="1"/>
          </p:cNvSpPr>
          <p:nvPr/>
        </p:nvSpPr>
        <p:spPr bwMode="auto">
          <a:xfrm>
            <a:off x="999938" y="1550522"/>
            <a:ext cx="41224200" cy="3154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43" tIns="45614" rIns="91243" bIns="45614">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spcBef>
                <a:spcPts val="0"/>
              </a:spcBef>
              <a:spcAft>
                <a:spcPts val="0"/>
              </a:spcAft>
              <a:defRPr/>
            </a:pPr>
            <a:r>
              <a:rPr lang="en-US" altLang="en-US" sz="8800" dirty="0" smtClean="0">
                <a:solidFill>
                  <a:srgbClr val="FFFFFF"/>
                </a:solidFill>
                <a:latin typeface="+mn-lt"/>
                <a:ea typeface="Arial" charset="0"/>
              </a:rPr>
              <a:t>ACADEMIC RESEARCH POSTER TEMPLATE</a:t>
            </a:r>
          </a:p>
          <a:p>
            <a:pPr>
              <a:spcBef>
                <a:spcPts val="600"/>
              </a:spcBef>
              <a:spcAft>
                <a:spcPts val="1800"/>
              </a:spcAft>
              <a:defRPr/>
            </a:pPr>
            <a:r>
              <a:rPr lang="en-US" altLang="en-US" sz="4400" dirty="0" smtClean="0">
                <a:solidFill>
                  <a:srgbClr val="FFFFFF"/>
                </a:solidFill>
                <a:latin typeface="+mn-lt"/>
                <a:ea typeface="Arial" charset="0"/>
              </a:rPr>
              <a:t>Subtitle for Academic Research Poster (48x36 inches)</a:t>
            </a:r>
          </a:p>
          <a:p>
            <a:pPr>
              <a:spcBef>
                <a:spcPts val="1800"/>
              </a:spcBef>
              <a:defRPr/>
            </a:pPr>
            <a:r>
              <a:rPr lang="en-US" altLang="en-US" sz="3200" dirty="0" smtClean="0">
                <a:solidFill>
                  <a:srgbClr val="FFFFFF"/>
                </a:solidFill>
                <a:latin typeface="+mn-lt"/>
                <a:ea typeface="Arial" charset="0"/>
              </a:rPr>
              <a:t>Your names and the names of the people who contributed to this presentation</a:t>
            </a:r>
          </a:p>
        </p:txBody>
      </p:sp>
    </p:spTree>
    <p:extLst>
      <p:ext uri="{BB962C8B-B14F-4D97-AF65-F5344CB8AC3E}">
        <p14:creationId xmlns:p14="http://schemas.microsoft.com/office/powerpoint/2010/main" val="10986579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search Poster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481</TotalTime>
  <Words>609</Words>
  <Application>Microsoft Macintosh PowerPoint</Application>
  <PresentationFormat>Custom</PresentationFormat>
  <Paragraphs>71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ＭＳ Ｐゴシック</vt:lpstr>
      <vt:lpstr>Arial</vt:lpstr>
      <vt:lpstr>Research Poster Template</vt:lpstr>
      <vt:lpstr>PowerPoint Presentation</vt:lpstr>
    </vt:vector>
  </TitlesOfParts>
  <Manager/>
  <Company>© University at Buffalo</Company>
  <LinksUpToDate>false</LinksUpToDate>
  <SharedDoc>false</SharedDoc>
  <HyperlinkBase>www.buffalo.edu/brand</HyperlinkBase>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Research Poster Template</dc:title>
  <dc:subject/>
  <dc:creator/>
  <cp:keywords/>
  <dc:description/>
  <cp:lastModifiedBy>Microsoft Office User</cp:lastModifiedBy>
  <cp:revision>51</cp:revision>
  <cp:lastPrinted>2018-07-27T15:05:13Z</cp:lastPrinted>
  <dcterms:created xsi:type="dcterms:W3CDTF">2016-09-29T18:43:16Z</dcterms:created>
  <dcterms:modified xsi:type="dcterms:W3CDTF">2018-08-07T13:24:15Z</dcterms:modified>
  <cp:category/>
</cp:coreProperties>
</file>