
<file path=[Content_Types].xml><?xml version="1.0" encoding="utf-8"?>
<Types xmlns="http://schemas.openxmlformats.org/package/2006/content-types">
  <Default Extension="xml" ContentType="application/xml"/>
  <Default Extension="jpeg" ContentType="image/jpeg"/>
  <Default Extension="xlsx" ContentType="application/vnd.openxmlformats-officedocument.spreadsheetml.sheet"/>
  <Default Extension="png" ContentType="image/png"/>
  <Default Extension="rels" ContentType="application/vnd.openxmlformats-package.relationships+xml"/>
  <Default Extension="xlsm" ContentType="application/vnd.ms-excel.sheet.macroEnabled.12"/>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374904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18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29"/>
    <p:restoredTop sz="94655"/>
  </p:normalViewPr>
  <p:slideViewPr>
    <p:cSldViewPr snapToGrid="0" snapToObjects="1">
      <p:cViewPr>
        <p:scale>
          <a:sx n="29" d="100"/>
          <a:sy n="29" d="100"/>
        </p:scale>
        <p:origin x="1968" y="-440"/>
      </p:cViewPr>
      <p:guideLst>
        <p:guide orient="horz" pos="10368"/>
        <p:guide pos="1180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Macro-Enabled_Worksheet1.xlsm"/></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Macro-Enabled_Worksheet2.xlsm"/></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970" b="1" i="0" u="none" strike="noStrike" kern="1200" spc="0" baseline="0">
                <a:solidFill>
                  <a:schemeClr val="tx1"/>
                </a:solidFill>
                <a:latin typeface="Arial" charset="0"/>
                <a:ea typeface="Arial" charset="0"/>
                <a:cs typeface="Arial" charset="0"/>
              </a:defRPr>
            </a:pPr>
            <a:r>
              <a:rPr lang="en-US" sz="3600" b="1" dirty="0" smtClean="0">
                <a:solidFill>
                  <a:schemeClr val="tx1"/>
                </a:solidFill>
                <a:latin typeface="Arial" charset="0"/>
                <a:ea typeface="Arial" charset="0"/>
                <a:cs typeface="Arial" charset="0"/>
              </a:rPr>
              <a:t>Chart</a:t>
            </a:r>
            <a:r>
              <a:rPr lang="en-US" sz="3600" b="1" baseline="0" dirty="0" smtClean="0">
                <a:solidFill>
                  <a:schemeClr val="tx1"/>
                </a:solidFill>
                <a:latin typeface="Arial" charset="0"/>
                <a:ea typeface="Arial" charset="0"/>
                <a:cs typeface="Arial" charset="0"/>
              </a:rPr>
              <a:t> Title</a:t>
            </a:r>
            <a:endParaRPr lang="en-US" sz="3600" b="1" dirty="0">
              <a:solidFill>
                <a:schemeClr val="tx1"/>
              </a:solidFill>
              <a:latin typeface="Arial" charset="0"/>
              <a:ea typeface="Arial" charset="0"/>
              <a:cs typeface="Arial" charset="0"/>
            </a:endParaRPr>
          </a:p>
        </c:rich>
      </c:tx>
      <c:layout>
        <c:manualLayout>
          <c:xMode val="edge"/>
          <c:yMode val="edge"/>
          <c:x val="0.382849174980691"/>
          <c:y val="0.0246956303721842"/>
        </c:manualLayout>
      </c:layout>
      <c:overlay val="0"/>
      <c:spPr>
        <a:noFill/>
        <a:ln w="37084">
          <a:noFill/>
        </a:ln>
      </c:spPr>
    </c:title>
    <c:autoTitleDeleted val="0"/>
    <c:plotArea>
      <c:layout>
        <c:manualLayout>
          <c:layoutTarget val="inner"/>
          <c:xMode val="edge"/>
          <c:yMode val="edge"/>
          <c:x val="0.0719455871985551"/>
          <c:y val="0.182434477422988"/>
          <c:w val="0.892373409553801"/>
          <c:h val="0.572932034728884"/>
        </c:manualLayout>
      </c:layout>
      <c:barChart>
        <c:barDir val="col"/>
        <c:grouping val="clustered"/>
        <c:varyColors val="0"/>
        <c:ser>
          <c:idx val="0"/>
          <c:order val="0"/>
          <c:tx>
            <c:strRef>
              <c:f>Sheet1!$B$1</c:f>
              <c:strCache>
                <c:ptCount val="1"/>
                <c:pt idx="0">
                  <c:v>Series 1</c:v>
                </c:pt>
              </c:strCache>
            </c:strRef>
          </c:tx>
          <c:spPr>
            <a:solidFill>
              <a:srgbClr val="005BBB"/>
            </a:solidFill>
            <a:ln w="37084">
              <a:noFill/>
            </a:ln>
          </c:spPr>
          <c:invertIfNegative val="0"/>
          <c:cat>
            <c:strRef>
              <c:f>Sheet1!$A$2:$A$5</c:f>
              <c:strCache>
                <c:ptCount val="4"/>
                <c:pt idx="0">
                  <c:v>category </c:v>
                </c:pt>
                <c:pt idx="1">
                  <c:v>category </c:v>
                </c:pt>
                <c:pt idx="2">
                  <c:v>category </c:v>
                </c:pt>
                <c:pt idx="3">
                  <c:v>category </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spPr>
            <a:solidFill>
              <a:srgbClr val="41B6E6"/>
            </a:solidFill>
            <a:ln w="37084">
              <a:noFill/>
            </a:ln>
          </c:spPr>
          <c:invertIfNegative val="0"/>
          <c:cat>
            <c:strRef>
              <c:f>Sheet1!$A$2:$A$5</c:f>
              <c:strCache>
                <c:ptCount val="4"/>
                <c:pt idx="0">
                  <c:v>category </c:v>
                </c:pt>
                <c:pt idx="1">
                  <c:v>category </c:v>
                </c:pt>
                <c:pt idx="2">
                  <c:v>category </c:v>
                </c:pt>
                <c:pt idx="3">
                  <c:v>category </c:v>
                </c:pt>
              </c:strCache>
            </c:strRef>
          </c:cat>
          <c:val>
            <c:numRef>
              <c:f>Sheet1!$C$2:$C$5</c:f>
              <c:numCache>
                <c:formatCode>General</c:formatCode>
                <c:ptCount val="4"/>
                <c:pt idx="0">
                  <c:v>2.4</c:v>
                </c:pt>
                <c:pt idx="1">
                  <c:v>4.4</c:v>
                </c:pt>
                <c:pt idx="2">
                  <c:v>1.8</c:v>
                </c:pt>
                <c:pt idx="3">
                  <c:v>2.8</c:v>
                </c:pt>
              </c:numCache>
            </c:numRef>
          </c:val>
        </c:ser>
        <c:ser>
          <c:idx val="2"/>
          <c:order val="2"/>
          <c:tx>
            <c:strRef>
              <c:f>Sheet1!$D$1</c:f>
              <c:strCache>
                <c:ptCount val="1"/>
                <c:pt idx="0">
                  <c:v>Series 3</c:v>
                </c:pt>
              </c:strCache>
            </c:strRef>
          </c:tx>
          <c:spPr>
            <a:solidFill>
              <a:srgbClr val="E56D54"/>
            </a:solidFill>
            <a:ln w="37084">
              <a:noFill/>
            </a:ln>
          </c:spPr>
          <c:invertIfNegative val="0"/>
          <c:cat>
            <c:strRef>
              <c:f>Sheet1!$A$2:$A$5</c:f>
              <c:strCache>
                <c:ptCount val="4"/>
                <c:pt idx="0">
                  <c:v>category </c:v>
                </c:pt>
                <c:pt idx="1">
                  <c:v>category </c:v>
                </c:pt>
                <c:pt idx="2">
                  <c:v>category </c:v>
                </c:pt>
                <c:pt idx="3">
                  <c:v>category </c:v>
                </c:pt>
              </c:strCache>
            </c:strRef>
          </c:cat>
          <c:val>
            <c:numRef>
              <c:f>Sheet1!$D$2:$D$5</c:f>
              <c:numCache>
                <c:formatCode>General</c:formatCode>
                <c:ptCount val="4"/>
                <c:pt idx="0">
                  <c:v>2.0</c:v>
                </c:pt>
                <c:pt idx="1">
                  <c:v>2.0</c:v>
                </c:pt>
                <c:pt idx="2">
                  <c:v>3.0</c:v>
                </c:pt>
                <c:pt idx="3">
                  <c:v>5.0</c:v>
                </c:pt>
              </c:numCache>
            </c:numRef>
          </c:val>
        </c:ser>
        <c:dLbls>
          <c:showLegendKey val="0"/>
          <c:showVal val="0"/>
          <c:showCatName val="0"/>
          <c:showSerName val="0"/>
          <c:showPercent val="0"/>
          <c:showBubbleSize val="0"/>
        </c:dLbls>
        <c:gapWidth val="219"/>
        <c:overlap val="-27"/>
        <c:axId val="-2109089936"/>
        <c:axId val="-2117490752"/>
      </c:barChart>
      <c:catAx>
        <c:axId val="-2109089936"/>
        <c:scaling>
          <c:orientation val="minMax"/>
        </c:scaling>
        <c:delete val="0"/>
        <c:axPos val="b"/>
        <c:numFmt formatCode="General" sourceLinked="1"/>
        <c:majorTickMark val="none"/>
        <c:minorTickMark val="none"/>
        <c:tickLblPos val="nextTo"/>
        <c:spPr>
          <a:noFill/>
          <a:ln w="87983" cap="flat" cmpd="sng" algn="ctr">
            <a:solidFill>
              <a:schemeClr val="bg2">
                <a:lumMod val="50000"/>
              </a:schemeClr>
            </a:solidFill>
            <a:round/>
          </a:ln>
          <a:effectLst/>
        </c:spPr>
        <c:txPr>
          <a:bodyPr rot="-60000000" spcFirstLastPara="1" vertOverflow="ellipsis" vert="horz" wrap="square" anchor="ctr" anchorCtr="1"/>
          <a:lstStyle/>
          <a:p>
            <a:pPr>
              <a:defRPr sz="2800" b="0" i="0" u="none" strike="noStrike" kern="1200" baseline="0">
                <a:solidFill>
                  <a:schemeClr val="tx1"/>
                </a:solidFill>
                <a:latin typeface="Arial" charset="0"/>
                <a:ea typeface="Arial" charset="0"/>
                <a:cs typeface="Arial" charset="0"/>
              </a:defRPr>
            </a:pPr>
            <a:endParaRPr lang="en-US"/>
          </a:p>
        </c:txPr>
        <c:crossAx val="-2117490752"/>
        <c:crosses val="autoZero"/>
        <c:auto val="1"/>
        <c:lblAlgn val="ctr"/>
        <c:lblOffset val="100"/>
        <c:noMultiLvlLbl val="0"/>
      </c:catAx>
      <c:valAx>
        <c:axId val="-2117490752"/>
        <c:scaling>
          <c:orientation val="minMax"/>
        </c:scaling>
        <c:delete val="0"/>
        <c:axPos val="l"/>
        <c:majorGridlines>
          <c:spPr>
            <a:ln w="20304" cap="flat" cmpd="sng" algn="ctr">
              <a:solidFill>
                <a:schemeClr val="tx1">
                  <a:lumMod val="60000"/>
                  <a:lumOff val="40000"/>
                </a:schemeClr>
              </a:solidFill>
              <a:prstDash val="dash"/>
              <a:round/>
            </a:ln>
            <a:effectLst/>
          </c:spPr>
        </c:majorGridlines>
        <c:numFmt formatCode="General" sourceLinked="1"/>
        <c:majorTickMark val="none"/>
        <c:minorTickMark val="none"/>
        <c:tickLblPos val="nextTo"/>
        <c:spPr>
          <a:ln w="9271">
            <a:noFill/>
          </a:ln>
        </c:spPr>
        <c:txPr>
          <a:bodyPr rot="-60000000" spcFirstLastPara="1" vertOverflow="ellipsis" vert="horz" wrap="square" anchor="ctr" anchorCtr="1"/>
          <a:lstStyle/>
          <a:p>
            <a:pPr>
              <a:defRPr sz="2552" b="0" i="0" u="none" strike="noStrike" kern="1200" baseline="0">
                <a:solidFill>
                  <a:schemeClr val="tx1"/>
                </a:solidFill>
                <a:latin typeface="Arial" charset="0"/>
                <a:ea typeface="Arial" charset="0"/>
                <a:cs typeface="Arial" charset="0"/>
              </a:defRPr>
            </a:pPr>
            <a:endParaRPr lang="en-US"/>
          </a:p>
        </c:txPr>
        <c:crossAx val="-2109089936"/>
        <c:crosses val="autoZero"/>
        <c:crossBetween val="between"/>
      </c:valAx>
      <c:spPr>
        <a:noFill/>
        <a:ln w="37084">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Arial" charset="0"/>
                <a:ea typeface="Arial" charset="0"/>
                <a:cs typeface="Arial" charset="0"/>
              </a:defRPr>
            </a:pPr>
            <a:endParaRPr lang="en-US"/>
          </a:p>
        </c:txPr>
      </c:legendEntry>
      <c:layout>
        <c:manualLayout>
          <c:xMode val="edge"/>
          <c:yMode val="edge"/>
          <c:x val="0.188127878535908"/>
          <c:y val="0.911751798197359"/>
          <c:w val="0.685483929993047"/>
          <c:h val="0.0609680150087258"/>
        </c:manualLayout>
      </c:layout>
      <c:overlay val="0"/>
      <c:spPr>
        <a:noFill/>
        <a:ln w="37084">
          <a:noFill/>
        </a:ln>
      </c:spPr>
      <c:txPr>
        <a:bodyPr rot="0" spcFirstLastPara="1" vertOverflow="ellipsis" vert="horz" wrap="square" anchor="ctr" anchorCtr="1"/>
        <a:lstStyle/>
        <a:p>
          <a:pPr>
            <a:defRPr sz="2400" b="0" i="0" u="none" strike="noStrike" kern="1200" baseline="0">
              <a:solidFill>
                <a:schemeClr val="tx1"/>
              </a:solidFill>
              <a:latin typeface="Arial" charset="0"/>
              <a:ea typeface="Arial" charset="0"/>
              <a:cs typeface="Arial" charset="0"/>
            </a:defRPr>
          </a:pPr>
          <a:endParaRPr lang="en-US"/>
        </a:p>
      </c:txPr>
    </c:legend>
    <c:plotVisOnly val="1"/>
    <c:dispBlanksAs val="gap"/>
    <c:showDLblsOverMax val="0"/>
  </c:chart>
  <c:spPr>
    <a:solidFill>
      <a:schemeClr val="bg1">
        <a:alpha val="62000"/>
      </a:schemeClr>
    </a:solid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spc="0" baseline="0">
                <a:solidFill>
                  <a:schemeClr val="tx1"/>
                </a:solidFill>
                <a:latin typeface="+mn-lt"/>
                <a:ea typeface="+mn-ea"/>
                <a:cs typeface="+mn-cs"/>
              </a:defRPr>
            </a:pPr>
            <a:r>
              <a:rPr lang="en-US" sz="3200" b="1" dirty="0" smtClean="0">
                <a:solidFill>
                  <a:schemeClr val="tx1"/>
                </a:solidFill>
              </a:rPr>
              <a:t>Chart</a:t>
            </a:r>
            <a:r>
              <a:rPr lang="en-US" sz="3200" b="1" baseline="0" dirty="0" smtClean="0">
                <a:solidFill>
                  <a:schemeClr val="tx1"/>
                </a:solidFill>
              </a:rPr>
              <a:t> Title</a:t>
            </a:r>
            <a:endParaRPr lang="en-US" sz="3200" b="1" dirty="0">
              <a:solidFill>
                <a:schemeClr val="tx1"/>
              </a:solidFill>
            </a:endParaRPr>
          </a:p>
        </c:rich>
      </c:tx>
      <c:layout>
        <c:manualLayout>
          <c:xMode val="edge"/>
          <c:yMode val="edge"/>
          <c:x val="0.288017287774897"/>
          <c:y val="0.0492372054712338"/>
        </c:manualLayout>
      </c:layout>
      <c:overlay val="0"/>
      <c:spPr>
        <a:noFill/>
        <a:ln w="22320">
          <a:noFill/>
        </a:ln>
      </c:spPr>
    </c:title>
    <c:autoTitleDeleted val="0"/>
    <c:plotArea>
      <c:layout>
        <c:manualLayout>
          <c:layoutTarget val="inner"/>
          <c:xMode val="edge"/>
          <c:yMode val="edge"/>
          <c:x val="0.226534821084328"/>
          <c:y val="0.181204623387958"/>
          <c:w val="0.515927492965233"/>
          <c:h val="0.63988916312787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dPt>
          <c:dPt>
            <c:idx val="1"/>
            <c:bubble3D val="0"/>
            <c:spPr>
              <a:solidFill>
                <a:srgbClr val="41B6E6"/>
              </a:solidFill>
              <a:ln w="11160">
                <a:solidFill>
                  <a:srgbClr val="FFFFFF"/>
                </a:solidFill>
                <a:prstDash val="solid"/>
              </a:ln>
            </c:spPr>
          </c:dPt>
          <c:dPt>
            <c:idx val="2"/>
            <c:bubble3D val="0"/>
            <c:spPr>
              <a:solidFill>
                <a:srgbClr val="E56D54"/>
              </a:solidFill>
              <a:ln w="11160">
                <a:solidFill>
                  <a:srgbClr val="FFFFFF"/>
                </a:solidFill>
                <a:prstDash val="solid"/>
              </a:ln>
            </c:spPr>
          </c:dPt>
          <c:cat>
            <c:strRef>
              <c:f>Sheet1!$A$2:$A$4</c:f>
              <c:strCache>
                <c:ptCount val="3"/>
                <c:pt idx="0">
                  <c:v>Series 1</c:v>
                </c:pt>
                <c:pt idx="1">
                  <c:v>Series 2</c:v>
                </c:pt>
                <c:pt idx="2">
                  <c:v>Series 3</c:v>
                </c:pt>
              </c:strCache>
            </c:strRef>
          </c:cat>
          <c:val>
            <c:numRef>
              <c:f>Sheet1!$B$2:$B$4</c:f>
              <c:numCache>
                <c:formatCode>General</c:formatCode>
                <c:ptCount val="3"/>
                <c:pt idx="0">
                  <c:v>8.2</c:v>
                </c:pt>
                <c:pt idx="1">
                  <c:v>3.2</c:v>
                </c:pt>
                <c:pt idx="2">
                  <c:v>1.4</c:v>
                </c:pt>
              </c:numCache>
            </c:numRef>
          </c:val>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ayout>
        <c:manualLayout>
          <c:xMode val="edge"/>
          <c:yMode val="edge"/>
          <c:x val="0.0456124393957067"/>
          <c:y val="0.893541952603858"/>
          <c:w val="0.93038430396361"/>
          <c:h val="0.0738363954505685"/>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200" b="1" dirty="0" smtClean="0">
                <a:solidFill>
                  <a:schemeClr val="tx1"/>
                </a:solidFill>
              </a:rPr>
              <a:t>Chart Title</a:t>
            </a:r>
            <a:endParaRPr lang="en-US" sz="3200" b="1" dirty="0">
              <a:solidFill>
                <a:schemeClr val="tx1"/>
              </a:solidFill>
            </a:endParaRPr>
          </a:p>
        </c:rich>
      </c:tx>
      <c:layout>
        <c:manualLayout>
          <c:xMode val="edge"/>
          <c:yMode val="edge"/>
          <c:x val="0.271571657912395"/>
          <c:y val="0.0886751000733899"/>
        </c:manualLayout>
      </c:layout>
      <c:overlay val="0"/>
      <c:spPr>
        <a:noFill/>
        <a:ln w="22320">
          <a:noFill/>
        </a:ln>
      </c:spPr>
    </c:title>
    <c:autoTitleDeleted val="0"/>
    <c:plotArea>
      <c:layout>
        <c:manualLayout>
          <c:layoutTarget val="inner"/>
          <c:xMode val="edge"/>
          <c:yMode val="edge"/>
          <c:x val="0.226534821084328"/>
          <c:y val="0.181204623387958"/>
          <c:w val="0.515927492965233"/>
          <c:h val="0.63988916312787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dPt>
          <c:dPt>
            <c:idx val="1"/>
            <c:bubble3D val="0"/>
            <c:spPr>
              <a:solidFill>
                <a:srgbClr val="41B6E6"/>
              </a:solidFill>
              <a:ln w="11160">
                <a:solidFill>
                  <a:srgbClr val="FFFFFF"/>
                </a:solidFill>
                <a:prstDash val="solid"/>
              </a:ln>
            </c:spPr>
          </c:dPt>
          <c:dPt>
            <c:idx val="2"/>
            <c:bubble3D val="0"/>
            <c:spPr>
              <a:solidFill>
                <a:srgbClr val="E56D54"/>
              </a:solidFill>
              <a:ln w="11160">
                <a:solidFill>
                  <a:srgbClr val="FFFFFF"/>
                </a:solidFill>
                <a:prstDash val="solid"/>
              </a:ln>
            </c:spPr>
          </c:dPt>
          <c:cat>
            <c:strRef>
              <c:f>Sheet1!$A$2:$A$4</c:f>
              <c:strCache>
                <c:ptCount val="3"/>
                <c:pt idx="0">
                  <c:v>Series 1</c:v>
                </c:pt>
                <c:pt idx="1">
                  <c:v>Series 2</c:v>
                </c:pt>
                <c:pt idx="2">
                  <c:v>Series 3</c:v>
                </c:pt>
              </c:strCache>
            </c:strRef>
          </c:cat>
          <c:val>
            <c:numRef>
              <c:f>Sheet1!$B$2:$B$4</c:f>
              <c:numCache>
                <c:formatCode>General</c:formatCode>
                <c:ptCount val="3"/>
                <c:pt idx="0">
                  <c:v>3.0</c:v>
                </c:pt>
                <c:pt idx="1">
                  <c:v>3.2</c:v>
                </c:pt>
                <c:pt idx="2">
                  <c:v>1.4</c:v>
                </c:pt>
              </c:numCache>
            </c:numRef>
          </c:val>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Entry>
      <c:layout>
        <c:manualLayout>
          <c:xMode val="edge"/>
          <c:yMode val="edge"/>
          <c:x val="0.0247338482128529"/>
          <c:y val="0.8026592410254"/>
          <c:w val="0.969663121312972"/>
          <c:h val="0.173129628756911"/>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200" b="1" dirty="0" smtClean="0">
                <a:solidFill>
                  <a:schemeClr val="tx1"/>
                </a:solidFill>
              </a:rPr>
              <a:t>Chart Title</a:t>
            </a:r>
            <a:endParaRPr lang="en-US" sz="3200" b="1" dirty="0">
              <a:solidFill>
                <a:schemeClr val="tx1"/>
              </a:solidFill>
            </a:endParaRPr>
          </a:p>
        </c:rich>
      </c:tx>
      <c:layout>
        <c:manualLayout>
          <c:xMode val="edge"/>
          <c:yMode val="edge"/>
          <c:x val="0.265780318063121"/>
          <c:y val="0.0886751000733899"/>
        </c:manualLayout>
      </c:layout>
      <c:overlay val="0"/>
      <c:spPr>
        <a:noFill/>
        <a:ln w="22320">
          <a:noFill/>
        </a:ln>
      </c:spPr>
    </c:title>
    <c:autoTitleDeleted val="0"/>
    <c:plotArea>
      <c:layout>
        <c:manualLayout>
          <c:layoutTarget val="inner"/>
          <c:xMode val="edge"/>
          <c:yMode val="edge"/>
          <c:x val="0.226534821084328"/>
          <c:y val="0.181204623387958"/>
          <c:w val="0.515927492965233"/>
          <c:h val="0.63988916312787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dPt>
          <c:dPt>
            <c:idx val="1"/>
            <c:bubble3D val="0"/>
            <c:spPr>
              <a:solidFill>
                <a:srgbClr val="41B6E6"/>
              </a:solidFill>
              <a:ln w="11160">
                <a:solidFill>
                  <a:srgbClr val="FFFFFF"/>
                </a:solidFill>
                <a:prstDash val="solid"/>
              </a:ln>
            </c:spPr>
          </c:dPt>
          <c:dPt>
            <c:idx val="2"/>
            <c:bubble3D val="0"/>
            <c:spPr>
              <a:solidFill>
                <a:srgbClr val="E56D54"/>
              </a:solidFill>
              <a:ln w="11160">
                <a:solidFill>
                  <a:srgbClr val="FFFFFF"/>
                </a:solidFill>
                <a:prstDash val="solid"/>
              </a:ln>
            </c:spPr>
          </c:dPt>
          <c:cat>
            <c:strRef>
              <c:f>Sheet1!$A$2:$A$4</c:f>
              <c:strCache>
                <c:ptCount val="3"/>
                <c:pt idx="0">
                  <c:v>Series 1</c:v>
                </c:pt>
                <c:pt idx="1">
                  <c:v>Series 2</c:v>
                </c:pt>
                <c:pt idx="2">
                  <c:v>Series 3</c:v>
                </c:pt>
              </c:strCache>
            </c:strRef>
          </c:cat>
          <c:val>
            <c:numRef>
              <c:f>Sheet1!$B$2:$B$4</c:f>
              <c:numCache>
                <c:formatCode>General</c:formatCode>
                <c:ptCount val="3"/>
                <c:pt idx="0">
                  <c:v>3.0</c:v>
                </c:pt>
                <c:pt idx="1">
                  <c:v>3.2</c:v>
                </c:pt>
                <c:pt idx="2">
                  <c:v>6.4</c:v>
                </c:pt>
              </c:numCache>
            </c:numRef>
          </c:val>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Entry>
      <c:layout>
        <c:manualLayout>
          <c:xMode val="edge"/>
          <c:yMode val="edge"/>
          <c:x val="0.0247338482128529"/>
          <c:y val="0.8026592410254"/>
          <c:w val="0.969663121312972"/>
          <c:h val="0.197340722688188"/>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9615C9-C6F1-014D-A3A7-7A5DB4A377FE}" type="doc">
      <dgm:prSet loTypeId="urn:microsoft.com/office/officeart/2005/8/layout/pyramid1" loCatId="" qsTypeId="urn:microsoft.com/office/officeart/2005/8/quickstyle/simple1" qsCatId="simple" csTypeId="urn:microsoft.com/office/officeart/2005/8/colors/accent1_2" csCatId="accent1" phldr="1"/>
      <dgm:spPr/>
    </dgm:pt>
    <dgm:pt modelId="{F2A80D4E-DCDF-DD47-B0A0-103201ABFF8D}">
      <dgm:prSet phldrT="[Text]" custT="1"/>
      <dgm:spPr>
        <a:solidFill>
          <a:schemeClr val="accent3"/>
        </a:solidFill>
        <a:ln>
          <a:solidFill>
            <a:schemeClr val="lt1">
              <a:hueOff val="0"/>
              <a:satOff val="0"/>
              <a:lumOff val="0"/>
            </a:schemeClr>
          </a:solidFill>
        </a:ln>
      </dgm:spPr>
      <dgm:t>
        <a:bodyPr anchor="b"/>
        <a:lstStyle/>
        <a:p>
          <a:r>
            <a:rPr lang="en-US" sz="2800" dirty="0" smtClean="0">
              <a:solidFill>
                <a:schemeClr val="bg1"/>
              </a:solidFill>
            </a:rPr>
            <a:t>Series 1</a:t>
          </a:r>
          <a:br>
            <a:rPr lang="en-US" sz="2800" dirty="0" smtClean="0">
              <a:solidFill>
                <a:schemeClr val="bg1"/>
              </a:solidFill>
            </a:rPr>
          </a:br>
          <a:endParaRPr lang="en-US" sz="1400" dirty="0">
            <a:solidFill>
              <a:schemeClr val="bg1"/>
            </a:solidFill>
          </a:endParaRPr>
        </a:p>
      </dgm:t>
    </dgm:pt>
    <dgm:pt modelId="{AAE9F486-967B-F741-A320-903B7BAD1BB6}" type="parTrans" cxnId="{5F0B9C5A-22D4-104D-A6D7-3D8E89847F26}">
      <dgm:prSet/>
      <dgm:spPr/>
      <dgm:t>
        <a:bodyPr/>
        <a:lstStyle/>
        <a:p>
          <a:endParaRPr lang="en-US"/>
        </a:p>
      </dgm:t>
    </dgm:pt>
    <dgm:pt modelId="{F9FAAC82-4768-9541-B270-7F034CA5B77C}" type="sibTrans" cxnId="{5F0B9C5A-22D4-104D-A6D7-3D8E89847F26}">
      <dgm:prSet/>
      <dgm:spPr/>
      <dgm:t>
        <a:bodyPr/>
        <a:lstStyle/>
        <a:p>
          <a:endParaRPr lang="en-US"/>
        </a:p>
      </dgm:t>
    </dgm:pt>
    <dgm:pt modelId="{7AF5E0A5-A3D5-5044-9AE9-85D2AACDE2EC}">
      <dgm:prSet phldrT="[Text]" custT="1"/>
      <dgm:spPr>
        <a:solidFill>
          <a:schemeClr val="accent2"/>
        </a:solidFill>
        <a:ln w="63500">
          <a:solidFill>
            <a:schemeClr val="bg1"/>
          </a:solidFill>
        </a:ln>
      </dgm:spPr>
      <dgm:t>
        <a:bodyPr anchor="b"/>
        <a:lstStyle/>
        <a:p>
          <a:pPr>
            <a:lnSpc>
              <a:spcPct val="100000"/>
            </a:lnSpc>
          </a:pPr>
          <a:r>
            <a:rPr lang="en-US" sz="2800" dirty="0" smtClean="0">
              <a:solidFill>
                <a:schemeClr val="bg1"/>
              </a:solidFill>
            </a:rPr>
            <a:t>Series 2</a:t>
          </a:r>
        </a:p>
        <a:p>
          <a:pPr>
            <a:lnSpc>
              <a:spcPct val="100000"/>
            </a:lnSpc>
          </a:pPr>
          <a:endParaRPr lang="en-US" sz="1400" dirty="0">
            <a:solidFill>
              <a:schemeClr val="bg1"/>
            </a:solidFill>
          </a:endParaRPr>
        </a:p>
      </dgm:t>
    </dgm:pt>
    <dgm:pt modelId="{AB25051B-11ED-0545-8F30-6F13878D99BD}" type="parTrans" cxnId="{34D98D55-F8AB-774C-B43B-231FBFEC5E76}">
      <dgm:prSet/>
      <dgm:spPr/>
      <dgm:t>
        <a:bodyPr/>
        <a:lstStyle/>
        <a:p>
          <a:endParaRPr lang="en-US"/>
        </a:p>
      </dgm:t>
    </dgm:pt>
    <dgm:pt modelId="{A0BD8C14-DE4E-A647-A64E-204A7E481B5F}" type="sibTrans" cxnId="{34D98D55-F8AB-774C-B43B-231FBFEC5E76}">
      <dgm:prSet/>
      <dgm:spPr/>
      <dgm:t>
        <a:bodyPr/>
        <a:lstStyle/>
        <a:p>
          <a:endParaRPr lang="en-US"/>
        </a:p>
      </dgm:t>
    </dgm:pt>
    <dgm:pt modelId="{B9FB34F6-F115-BA4C-A756-11366D60939C}">
      <dgm:prSet phldrT="[Text]" custT="1"/>
      <dgm:spPr>
        <a:solidFill>
          <a:schemeClr val="accent1"/>
        </a:solidFill>
        <a:ln w="63500">
          <a:solidFill>
            <a:schemeClr val="bg1"/>
          </a:solidFill>
        </a:ln>
      </dgm:spPr>
      <dgm:t>
        <a:bodyPr anchor="b"/>
        <a:lstStyle/>
        <a:p>
          <a:r>
            <a:rPr lang="en-US" sz="2800" dirty="0" smtClean="0">
              <a:solidFill>
                <a:schemeClr val="bg1"/>
              </a:solidFill>
            </a:rPr>
            <a:t>Series 3</a:t>
          </a:r>
        </a:p>
        <a:p>
          <a:endParaRPr lang="en-US" sz="1400" dirty="0">
            <a:solidFill>
              <a:schemeClr val="bg1"/>
            </a:solidFill>
          </a:endParaRPr>
        </a:p>
      </dgm:t>
    </dgm:pt>
    <dgm:pt modelId="{AEDBE2E2-9C0E-DD46-9BA3-5962025226F9}" type="parTrans" cxnId="{9315592A-3DBF-904F-9DA5-8A88DCCC5AFB}">
      <dgm:prSet/>
      <dgm:spPr/>
      <dgm:t>
        <a:bodyPr/>
        <a:lstStyle/>
        <a:p>
          <a:endParaRPr lang="en-US"/>
        </a:p>
      </dgm:t>
    </dgm:pt>
    <dgm:pt modelId="{2058F22C-38E1-1B48-B638-4BF7908D4337}" type="sibTrans" cxnId="{9315592A-3DBF-904F-9DA5-8A88DCCC5AFB}">
      <dgm:prSet/>
      <dgm:spPr/>
      <dgm:t>
        <a:bodyPr/>
        <a:lstStyle/>
        <a:p>
          <a:endParaRPr lang="en-US"/>
        </a:p>
      </dgm:t>
    </dgm:pt>
    <dgm:pt modelId="{CC3A4FC8-1BA9-9048-BB1E-D88C367138D1}" type="pres">
      <dgm:prSet presAssocID="{AC9615C9-C6F1-014D-A3A7-7A5DB4A377FE}" presName="Name0" presStyleCnt="0">
        <dgm:presLayoutVars>
          <dgm:dir/>
          <dgm:animLvl val="lvl"/>
          <dgm:resizeHandles val="exact"/>
        </dgm:presLayoutVars>
      </dgm:prSet>
      <dgm:spPr/>
    </dgm:pt>
    <dgm:pt modelId="{C127AABA-8910-AC41-9833-0CFA9A9DF82B}" type="pres">
      <dgm:prSet presAssocID="{F2A80D4E-DCDF-DD47-B0A0-103201ABFF8D}" presName="Name8" presStyleCnt="0"/>
      <dgm:spPr/>
    </dgm:pt>
    <dgm:pt modelId="{3B50DBC0-D324-CC48-814E-1224FFB23FF8}" type="pres">
      <dgm:prSet presAssocID="{F2A80D4E-DCDF-DD47-B0A0-103201ABFF8D}" presName="level" presStyleLbl="node1" presStyleIdx="0" presStyleCnt="3">
        <dgm:presLayoutVars>
          <dgm:chMax val="1"/>
          <dgm:bulletEnabled val="1"/>
        </dgm:presLayoutVars>
      </dgm:prSet>
      <dgm:spPr/>
      <dgm:t>
        <a:bodyPr/>
        <a:lstStyle/>
        <a:p>
          <a:endParaRPr lang="en-US"/>
        </a:p>
      </dgm:t>
    </dgm:pt>
    <dgm:pt modelId="{3FE82FCB-BBCE-5F47-A785-76048297C6FA}" type="pres">
      <dgm:prSet presAssocID="{F2A80D4E-DCDF-DD47-B0A0-103201ABFF8D}" presName="levelTx" presStyleLbl="revTx" presStyleIdx="0" presStyleCnt="0">
        <dgm:presLayoutVars>
          <dgm:chMax val="1"/>
          <dgm:bulletEnabled val="1"/>
        </dgm:presLayoutVars>
      </dgm:prSet>
      <dgm:spPr/>
      <dgm:t>
        <a:bodyPr/>
        <a:lstStyle/>
        <a:p>
          <a:endParaRPr lang="en-US"/>
        </a:p>
      </dgm:t>
    </dgm:pt>
    <dgm:pt modelId="{4930E1E6-F99E-4A40-AC26-A9A216241580}" type="pres">
      <dgm:prSet presAssocID="{7AF5E0A5-A3D5-5044-9AE9-85D2AACDE2EC}" presName="Name8" presStyleCnt="0"/>
      <dgm:spPr/>
    </dgm:pt>
    <dgm:pt modelId="{49FAE39A-B2CF-D944-B834-B2EF233A6F89}" type="pres">
      <dgm:prSet presAssocID="{7AF5E0A5-A3D5-5044-9AE9-85D2AACDE2EC}" presName="level" presStyleLbl="node1" presStyleIdx="1" presStyleCnt="3" custScaleY="63853" custLinFactNeighborY="0">
        <dgm:presLayoutVars>
          <dgm:chMax val="1"/>
          <dgm:bulletEnabled val="1"/>
        </dgm:presLayoutVars>
      </dgm:prSet>
      <dgm:spPr/>
      <dgm:t>
        <a:bodyPr/>
        <a:lstStyle/>
        <a:p>
          <a:endParaRPr lang="en-US"/>
        </a:p>
      </dgm:t>
    </dgm:pt>
    <dgm:pt modelId="{F72C514A-07FD-0547-BA87-CE0EC865697F}" type="pres">
      <dgm:prSet presAssocID="{7AF5E0A5-A3D5-5044-9AE9-85D2AACDE2EC}" presName="levelTx" presStyleLbl="revTx" presStyleIdx="0" presStyleCnt="0">
        <dgm:presLayoutVars>
          <dgm:chMax val="1"/>
          <dgm:bulletEnabled val="1"/>
        </dgm:presLayoutVars>
      </dgm:prSet>
      <dgm:spPr/>
      <dgm:t>
        <a:bodyPr/>
        <a:lstStyle/>
        <a:p>
          <a:endParaRPr lang="en-US"/>
        </a:p>
      </dgm:t>
    </dgm:pt>
    <dgm:pt modelId="{8E501972-DD45-2241-8C2D-ABBD79CD69F3}" type="pres">
      <dgm:prSet presAssocID="{B9FB34F6-F115-BA4C-A756-11366D60939C}" presName="Name8" presStyleCnt="0"/>
      <dgm:spPr/>
    </dgm:pt>
    <dgm:pt modelId="{A8C62C20-56D4-5948-84F0-B67C9C2CF512}" type="pres">
      <dgm:prSet presAssocID="{B9FB34F6-F115-BA4C-A756-11366D60939C}" presName="level" presStyleLbl="node1" presStyleIdx="2" presStyleCnt="3" custScaleY="100000" custLinFactNeighborX="495">
        <dgm:presLayoutVars>
          <dgm:chMax val="1"/>
          <dgm:bulletEnabled val="1"/>
        </dgm:presLayoutVars>
      </dgm:prSet>
      <dgm:spPr/>
      <dgm:t>
        <a:bodyPr/>
        <a:lstStyle/>
        <a:p>
          <a:endParaRPr lang="en-US"/>
        </a:p>
      </dgm:t>
    </dgm:pt>
    <dgm:pt modelId="{011EBD37-4648-414E-9EBF-6A4C6B6DAA1E}" type="pres">
      <dgm:prSet presAssocID="{B9FB34F6-F115-BA4C-A756-11366D60939C}" presName="levelTx" presStyleLbl="revTx" presStyleIdx="0" presStyleCnt="0">
        <dgm:presLayoutVars>
          <dgm:chMax val="1"/>
          <dgm:bulletEnabled val="1"/>
        </dgm:presLayoutVars>
      </dgm:prSet>
      <dgm:spPr/>
      <dgm:t>
        <a:bodyPr/>
        <a:lstStyle/>
        <a:p>
          <a:endParaRPr lang="en-US"/>
        </a:p>
      </dgm:t>
    </dgm:pt>
  </dgm:ptLst>
  <dgm:cxnLst>
    <dgm:cxn modelId="{DDE9F53E-1E0F-464C-B536-C265B1792B69}" type="presOf" srcId="{F2A80D4E-DCDF-DD47-B0A0-103201ABFF8D}" destId="{3FE82FCB-BBCE-5F47-A785-76048297C6FA}" srcOrd="1" destOrd="0" presId="urn:microsoft.com/office/officeart/2005/8/layout/pyramid1"/>
    <dgm:cxn modelId="{5F0B9C5A-22D4-104D-A6D7-3D8E89847F26}" srcId="{AC9615C9-C6F1-014D-A3A7-7A5DB4A377FE}" destId="{F2A80D4E-DCDF-DD47-B0A0-103201ABFF8D}" srcOrd="0" destOrd="0" parTransId="{AAE9F486-967B-F741-A320-903B7BAD1BB6}" sibTransId="{F9FAAC82-4768-9541-B270-7F034CA5B77C}"/>
    <dgm:cxn modelId="{00C23643-6080-B048-BD88-6572A476E643}" type="presOf" srcId="{B9FB34F6-F115-BA4C-A756-11366D60939C}" destId="{011EBD37-4648-414E-9EBF-6A4C6B6DAA1E}" srcOrd="1" destOrd="0" presId="urn:microsoft.com/office/officeart/2005/8/layout/pyramid1"/>
    <dgm:cxn modelId="{816A494A-9BBE-F64D-9734-C37C40D4CBF6}" type="presOf" srcId="{F2A80D4E-DCDF-DD47-B0A0-103201ABFF8D}" destId="{3B50DBC0-D324-CC48-814E-1224FFB23FF8}" srcOrd="0" destOrd="0" presId="urn:microsoft.com/office/officeart/2005/8/layout/pyramid1"/>
    <dgm:cxn modelId="{44F698F9-E503-604B-A196-DF88D5E2BF28}" type="presOf" srcId="{AC9615C9-C6F1-014D-A3A7-7A5DB4A377FE}" destId="{CC3A4FC8-1BA9-9048-BB1E-D88C367138D1}" srcOrd="0" destOrd="0" presId="urn:microsoft.com/office/officeart/2005/8/layout/pyramid1"/>
    <dgm:cxn modelId="{4555C307-2D4A-4F4C-83C3-7CA9AA55C00F}" type="presOf" srcId="{7AF5E0A5-A3D5-5044-9AE9-85D2AACDE2EC}" destId="{49FAE39A-B2CF-D944-B834-B2EF233A6F89}" srcOrd="0" destOrd="0" presId="urn:microsoft.com/office/officeart/2005/8/layout/pyramid1"/>
    <dgm:cxn modelId="{34D98D55-F8AB-774C-B43B-231FBFEC5E76}" srcId="{AC9615C9-C6F1-014D-A3A7-7A5DB4A377FE}" destId="{7AF5E0A5-A3D5-5044-9AE9-85D2AACDE2EC}" srcOrd="1" destOrd="0" parTransId="{AB25051B-11ED-0545-8F30-6F13878D99BD}" sibTransId="{A0BD8C14-DE4E-A647-A64E-204A7E481B5F}"/>
    <dgm:cxn modelId="{9315592A-3DBF-904F-9DA5-8A88DCCC5AFB}" srcId="{AC9615C9-C6F1-014D-A3A7-7A5DB4A377FE}" destId="{B9FB34F6-F115-BA4C-A756-11366D60939C}" srcOrd="2" destOrd="0" parTransId="{AEDBE2E2-9C0E-DD46-9BA3-5962025226F9}" sibTransId="{2058F22C-38E1-1B48-B638-4BF7908D4337}"/>
    <dgm:cxn modelId="{853C4811-7E28-F24B-AB47-9D36430FBA4F}" type="presOf" srcId="{7AF5E0A5-A3D5-5044-9AE9-85D2AACDE2EC}" destId="{F72C514A-07FD-0547-BA87-CE0EC865697F}" srcOrd="1" destOrd="0" presId="urn:microsoft.com/office/officeart/2005/8/layout/pyramid1"/>
    <dgm:cxn modelId="{458EF269-EDD6-5343-B53A-617D7FAEFDE0}" type="presOf" srcId="{B9FB34F6-F115-BA4C-A756-11366D60939C}" destId="{A8C62C20-56D4-5948-84F0-B67C9C2CF512}" srcOrd="0" destOrd="0" presId="urn:microsoft.com/office/officeart/2005/8/layout/pyramid1"/>
    <dgm:cxn modelId="{EB8463B3-B386-BC48-A54B-B903B15DB018}" type="presParOf" srcId="{CC3A4FC8-1BA9-9048-BB1E-D88C367138D1}" destId="{C127AABA-8910-AC41-9833-0CFA9A9DF82B}" srcOrd="0" destOrd="0" presId="urn:microsoft.com/office/officeart/2005/8/layout/pyramid1"/>
    <dgm:cxn modelId="{CB8E435B-19DF-A14E-AC37-C573B58AFD43}" type="presParOf" srcId="{C127AABA-8910-AC41-9833-0CFA9A9DF82B}" destId="{3B50DBC0-D324-CC48-814E-1224FFB23FF8}" srcOrd="0" destOrd="0" presId="urn:microsoft.com/office/officeart/2005/8/layout/pyramid1"/>
    <dgm:cxn modelId="{FA11CBD5-4B86-B147-BFF3-C2920C42A0A5}" type="presParOf" srcId="{C127AABA-8910-AC41-9833-0CFA9A9DF82B}" destId="{3FE82FCB-BBCE-5F47-A785-76048297C6FA}" srcOrd="1" destOrd="0" presId="urn:microsoft.com/office/officeart/2005/8/layout/pyramid1"/>
    <dgm:cxn modelId="{C2E90630-F778-7D46-A0B5-4033BBD9E8A8}" type="presParOf" srcId="{CC3A4FC8-1BA9-9048-BB1E-D88C367138D1}" destId="{4930E1E6-F99E-4A40-AC26-A9A216241580}" srcOrd="1" destOrd="0" presId="urn:microsoft.com/office/officeart/2005/8/layout/pyramid1"/>
    <dgm:cxn modelId="{85027B49-272D-B742-8A11-5B5B71635F50}" type="presParOf" srcId="{4930E1E6-F99E-4A40-AC26-A9A216241580}" destId="{49FAE39A-B2CF-D944-B834-B2EF233A6F89}" srcOrd="0" destOrd="0" presId="urn:microsoft.com/office/officeart/2005/8/layout/pyramid1"/>
    <dgm:cxn modelId="{BD3222B9-F189-7241-B9AF-F70402E42E03}" type="presParOf" srcId="{4930E1E6-F99E-4A40-AC26-A9A216241580}" destId="{F72C514A-07FD-0547-BA87-CE0EC865697F}" srcOrd="1" destOrd="0" presId="urn:microsoft.com/office/officeart/2005/8/layout/pyramid1"/>
    <dgm:cxn modelId="{FA780DE5-2392-F74F-B4E2-8D51A26D3CC4}" type="presParOf" srcId="{CC3A4FC8-1BA9-9048-BB1E-D88C367138D1}" destId="{8E501972-DD45-2241-8C2D-ABBD79CD69F3}" srcOrd="2" destOrd="0" presId="urn:microsoft.com/office/officeart/2005/8/layout/pyramid1"/>
    <dgm:cxn modelId="{D9F22FF3-9F74-874F-9F89-0A94BDD0E4FB}" type="presParOf" srcId="{8E501972-DD45-2241-8C2D-ABBD79CD69F3}" destId="{A8C62C20-56D4-5948-84F0-B67C9C2CF512}" srcOrd="0" destOrd="0" presId="urn:microsoft.com/office/officeart/2005/8/layout/pyramid1"/>
    <dgm:cxn modelId="{377BFB92-7619-1241-A2D7-AA9E4D2B0A6A}" type="presParOf" srcId="{8E501972-DD45-2241-8C2D-ABBD79CD69F3}" destId="{011EBD37-4648-414E-9EBF-6A4C6B6DAA1E}" srcOrd="1" destOrd="0" presId="urn:microsoft.com/office/officeart/2005/8/layout/pyramid1"/>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50DBC0-D324-CC48-814E-1224FFB23FF8}">
      <dsp:nvSpPr>
        <dsp:cNvPr id="0" name=""/>
        <dsp:cNvSpPr/>
      </dsp:nvSpPr>
      <dsp:spPr>
        <a:xfrm>
          <a:off x="1850214" y="0"/>
          <a:ext cx="2258384" cy="1717571"/>
        </a:xfrm>
        <a:prstGeom prst="trapezoid">
          <a:avLst>
            <a:gd name="adj" fmla="val 65744"/>
          </a:avLst>
        </a:prstGeom>
        <a:solidFill>
          <a:schemeClr val="accent3"/>
        </a:solidFill>
        <a:ln w="12700" cap="flat" cmpd="sng" algn="ctr">
          <a:solidFill>
            <a:schemeClr val="lt1">
              <a:hueOff val="0"/>
              <a:satOff val="0"/>
              <a:lum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lvl="0" algn="ctr" defTabSz="1244600">
            <a:lnSpc>
              <a:spcPct val="90000"/>
            </a:lnSpc>
            <a:spcBef>
              <a:spcPct val="0"/>
            </a:spcBef>
            <a:spcAft>
              <a:spcPct val="35000"/>
            </a:spcAft>
          </a:pPr>
          <a:r>
            <a:rPr lang="en-US" sz="2800" kern="1200" dirty="0" smtClean="0">
              <a:solidFill>
                <a:schemeClr val="bg1"/>
              </a:solidFill>
            </a:rPr>
            <a:t>Series 1</a:t>
          </a:r>
          <a:br>
            <a:rPr lang="en-US" sz="2800" kern="1200" dirty="0" smtClean="0">
              <a:solidFill>
                <a:schemeClr val="bg1"/>
              </a:solidFill>
            </a:rPr>
          </a:br>
          <a:endParaRPr lang="en-US" sz="1400" kern="1200" dirty="0">
            <a:solidFill>
              <a:schemeClr val="bg1"/>
            </a:solidFill>
          </a:endParaRPr>
        </a:p>
      </dsp:txBody>
      <dsp:txXfrm>
        <a:off x="1850214" y="0"/>
        <a:ext cx="2258384" cy="1717571"/>
      </dsp:txXfrm>
    </dsp:sp>
    <dsp:sp modelId="{49FAE39A-B2CF-D944-B834-B2EF233A6F89}">
      <dsp:nvSpPr>
        <dsp:cNvPr id="0" name=""/>
        <dsp:cNvSpPr/>
      </dsp:nvSpPr>
      <dsp:spPr>
        <a:xfrm>
          <a:off x="1129192" y="1717571"/>
          <a:ext cx="3700429" cy="1096721"/>
        </a:xfrm>
        <a:prstGeom prst="trapezoid">
          <a:avLst>
            <a:gd name="adj" fmla="val 65744"/>
          </a:avLst>
        </a:prstGeom>
        <a:solidFill>
          <a:schemeClr val="accent2"/>
        </a:solidFill>
        <a:ln w="635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lvl="0" algn="ctr" defTabSz="1244600">
            <a:lnSpc>
              <a:spcPct val="100000"/>
            </a:lnSpc>
            <a:spcBef>
              <a:spcPct val="0"/>
            </a:spcBef>
            <a:spcAft>
              <a:spcPct val="35000"/>
            </a:spcAft>
          </a:pPr>
          <a:r>
            <a:rPr lang="en-US" sz="2800" kern="1200" dirty="0" smtClean="0">
              <a:solidFill>
                <a:schemeClr val="bg1"/>
              </a:solidFill>
            </a:rPr>
            <a:t>Series 2</a:t>
          </a:r>
        </a:p>
        <a:p>
          <a:pPr lvl="0" algn="ctr" defTabSz="1244600">
            <a:lnSpc>
              <a:spcPct val="100000"/>
            </a:lnSpc>
            <a:spcBef>
              <a:spcPct val="0"/>
            </a:spcBef>
            <a:spcAft>
              <a:spcPct val="35000"/>
            </a:spcAft>
          </a:pPr>
          <a:endParaRPr lang="en-US" sz="1400" kern="1200" dirty="0">
            <a:solidFill>
              <a:schemeClr val="bg1"/>
            </a:solidFill>
          </a:endParaRPr>
        </a:p>
      </dsp:txBody>
      <dsp:txXfrm>
        <a:off x="1776767" y="1717571"/>
        <a:ext cx="2405279" cy="1096721"/>
      </dsp:txXfrm>
    </dsp:sp>
    <dsp:sp modelId="{A8C62C20-56D4-5948-84F0-B67C9C2CF512}">
      <dsp:nvSpPr>
        <dsp:cNvPr id="0" name=""/>
        <dsp:cNvSpPr/>
      </dsp:nvSpPr>
      <dsp:spPr>
        <a:xfrm>
          <a:off x="0" y="2814293"/>
          <a:ext cx="5958813" cy="1717571"/>
        </a:xfrm>
        <a:prstGeom prst="trapezoid">
          <a:avLst>
            <a:gd name="adj" fmla="val 65744"/>
          </a:avLst>
        </a:prstGeom>
        <a:solidFill>
          <a:schemeClr val="accent1"/>
        </a:solidFill>
        <a:ln w="635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lvl="0" algn="ctr" defTabSz="1244600">
            <a:lnSpc>
              <a:spcPct val="90000"/>
            </a:lnSpc>
            <a:spcBef>
              <a:spcPct val="0"/>
            </a:spcBef>
            <a:spcAft>
              <a:spcPct val="35000"/>
            </a:spcAft>
          </a:pPr>
          <a:r>
            <a:rPr lang="en-US" sz="2800" kern="1200" dirty="0" smtClean="0">
              <a:solidFill>
                <a:schemeClr val="bg1"/>
              </a:solidFill>
            </a:rPr>
            <a:t>Series 3</a:t>
          </a:r>
        </a:p>
        <a:p>
          <a:pPr lvl="0" algn="ctr" defTabSz="1244600">
            <a:lnSpc>
              <a:spcPct val="90000"/>
            </a:lnSpc>
            <a:spcBef>
              <a:spcPct val="0"/>
            </a:spcBef>
            <a:spcAft>
              <a:spcPct val="35000"/>
            </a:spcAft>
          </a:pPr>
          <a:endParaRPr lang="en-US" sz="1400" kern="1200" dirty="0">
            <a:solidFill>
              <a:schemeClr val="bg1"/>
            </a:solidFill>
          </a:endParaRPr>
        </a:p>
      </dsp:txBody>
      <dsp:txXfrm>
        <a:off x="1042792" y="2814293"/>
        <a:ext cx="3873229" cy="1717571"/>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ckground Image">
    <p:spTree>
      <p:nvGrpSpPr>
        <p:cNvPr id="1" name=""/>
        <p:cNvGrpSpPr/>
        <p:nvPr/>
      </p:nvGrpSpPr>
      <p:grpSpPr>
        <a:xfrm>
          <a:off x="0" y="0"/>
          <a:ext cx="0" cy="0"/>
          <a:chOff x="0" y="0"/>
          <a:chExt cx="0" cy="0"/>
        </a:xfrm>
      </p:grpSpPr>
      <p:cxnSp>
        <p:nvCxnSpPr>
          <p:cNvPr id="8" name="Straight Connector 7"/>
          <p:cNvCxnSpPr/>
          <p:nvPr userDrawn="1"/>
        </p:nvCxnSpPr>
        <p:spPr bwMode="auto">
          <a:xfrm flipH="1">
            <a:off x="9540239" y="6431836"/>
            <a:ext cx="0" cy="23316644"/>
          </a:xfrm>
          <a:prstGeom prst="line">
            <a:avLst/>
          </a:prstGeom>
          <a:noFill/>
          <a:ln w="25400" cap="flat" cmpd="sng" algn="ctr">
            <a:solidFill>
              <a:schemeClr val="tx1"/>
            </a:solidFill>
            <a:prstDash val="dash"/>
            <a:round/>
            <a:headEnd type="oval" w="med" len="med"/>
            <a:tailEnd type="oval" w="med" len="med"/>
          </a:ln>
          <a:effectLst/>
        </p:spPr>
      </p:cxnSp>
      <p:cxnSp>
        <p:nvCxnSpPr>
          <p:cNvPr id="9" name="Straight Connector 9"/>
          <p:cNvCxnSpPr>
            <a:cxnSpLocks noChangeShapeType="1"/>
          </p:cNvCxnSpPr>
          <p:nvPr userDrawn="1"/>
        </p:nvCxnSpPr>
        <p:spPr bwMode="auto">
          <a:xfrm>
            <a:off x="9658714" y="7009765"/>
            <a:ext cx="781050" cy="914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cxnSp>
        <p:nvCxnSpPr>
          <p:cNvPr id="10" name="Straight Connector 9"/>
          <p:cNvCxnSpPr/>
          <p:nvPr userDrawn="1"/>
        </p:nvCxnSpPr>
        <p:spPr bwMode="auto">
          <a:xfrm>
            <a:off x="18745200" y="6431836"/>
            <a:ext cx="0" cy="23316644"/>
          </a:xfrm>
          <a:prstGeom prst="line">
            <a:avLst/>
          </a:prstGeom>
          <a:noFill/>
          <a:ln w="25400" cap="flat" cmpd="sng" algn="ctr">
            <a:solidFill>
              <a:schemeClr val="tx1"/>
            </a:solidFill>
            <a:prstDash val="dash"/>
            <a:round/>
            <a:headEnd type="oval" w="med" len="med"/>
            <a:tailEnd type="oval" w="med" len="med"/>
          </a:ln>
          <a:effectLst/>
        </p:spPr>
      </p:cxnSp>
      <p:cxnSp>
        <p:nvCxnSpPr>
          <p:cNvPr id="11" name="Straight Connector 10"/>
          <p:cNvCxnSpPr/>
          <p:nvPr userDrawn="1"/>
        </p:nvCxnSpPr>
        <p:spPr bwMode="auto">
          <a:xfrm>
            <a:off x="27826369" y="6431836"/>
            <a:ext cx="0" cy="23316644"/>
          </a:xfrm>
          <a:prstGeom prst="line">
            <a:avLst/>
          </a:prstGeom>
          <a:noFill/>
          <a:ln w="25400" cap="flat" cmpd="sng" algn="ctr">
            <a:solidFill>
              <a:schemeClr val="tx1"/>
            </a:solidFill>
            <a:prstDash val="dash"/>
            <a:round/>
            <a:headEnd type="oval" w="med" len="med"/>
            <a:tailEnd type="oval" w="med" len="med"/>
          </a:ln>
          <a:effectLst/>
        </p:spPr>
      </p:cxnSp>
      <p:sp>
        <p:nvSpPr>
          <p:cNvPr id="12" name="Content Placeholder 9"/>
          <p:cNvSpPr>
            <a:spLocks noGrp="1"/>
          </p:cNvSpPr>
          <p:nvPr>
            <p:ph sz="quarter" idx="10"/>
          </p:nvPr>
        </p:nvSpPr>
        <p:spPr>
          <a:xfrm>
            <a:off x="781050" y="6644640"/>
            <a:ext cx="8369168" cy="14874240"/>
          </a:xfrm>
          <a:prstGeom prst="rect">
            <a:avLst/>
          </a:prstGeom>
        </p:spPr>
        <p:txBody>
          <a:bodyPr/>
          <a:lstStyle>
            <a:lvl1pPr>
              <a:lnSpc>
                <a:spcPts val="3929"/>
              </a:lnSpc>
              <a:spcBef>
                <a:spcPts val="0"/>
              </a:spcBef>
              <a:defRPr sz="2392" baseline="0">
                <a:solidFill>
                  <a:schemeClr val="bg1">
                    <a:lumMod val="50000"/>
                  </a:schemeClr>
                </a:solidFill>
                <a:latin typeface="Arial" charset="0"/>
              </a:defRPr>
            </a:lvl1pPr>
            <a:lvl2pPr>
              <a:lnSpc>
                <a:spcPts val="3929"/>
              </a:lnSpc>
              <a:spcBef>
                <a:spcPts val="0"/>
              </a:spcBef>
              <a:defRPr sz="2392" baseline="0">
                <a:solidFill>
                  <a:schemeClr val="bg1">
                    <a:lumMod val="50000"/>
                  </a:schemeClr>
                </a:solidFill>
                <a:latin typeface="Arial" charset="0"/>
              </a:defRPr>
            </a:lvl2pPr>
            <a:lvl3pPr>
              <a:lnSpc>
                <a:spcPts val="3929"/>
              </a:lnSpc>
              <a:spcBef>
                <a:spcPts val="0"/>
              </a:spcBef>
              <a:defRPr sz="2392" baseline="0">
                <a:solidFill>
                  <a:schemeClr val="bg1">
                    <a:lumMod val="50000"/>
                  </a:schemeClr>
                </a:solidFill>
                <a:latin typeface="Arial" charset="0"/>
              </a:defRPr>
            </a:lvl3pPr>
            <a:lvl4pPr>
              <a:lnSpc>
                <a:spcPts val="3929"/>
              </a:lnSpc>
              <a:spcBef>
                <a:spcPts val="0"/>
              </a:spcBef>
              <a:defRPr sz="2392" baseline="0">
                <a:solidFill>
                  <a:schemeClr val="bg1">
                    <a:lumMod val="50000"/>
                  </a:schemeClr>
                </a:solidFill>
                <a:latin typeface="Arial" charset="0"/>
              </a:defRPr>
            </a:lvl4pPr>
            <a:lvl5pPr marL="1952701" indent="-390540">
              <a:lnSpc>
                <a:spcPts val="3929"/>
              </a:lnSpc>
              <a:spcBef>
                <a:spcPts val="0"/>
              </a:spcBef>
              <a:buClr>
                <a:srgbClr val="245EAC"/>
              </a:buClr>
              <a:buFont typeface="Arial" charset="0"/>
              <a:buChar char="•"/>
              <a:defRPr sz="2392"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Picture Placeholder 2"/>
          <p:cNvSpPr>
            <a:spLocks noGrp="1"/>
          </p:cNvSpPr>
          <p:nvPr>
            <p:ph type="pic" sz="quarter" idx="16"/>
          </p:nvPr>
        </p:nvSpPr>
        <p:spPr>
          <a:xfrm>
            <a:off x="781050" y="22113240"/>
            <a:ext cx="8369168" cy="7452360"/>
          </a:xfrm>
          <a:prstGeom prst="rect">
            <a:avLst/>
          </a:prstGeom>
          <a:solidFill>
            <a:schemeClr val="bg2">
              <a:lumMod val="85000"/>
            </a:schemeClr>
          </a:solidFill>
        </p:spPr>
        <p:txBody>
          <a:bodyPr>
            <a:normAutofit/>
          </a:bodyPr>
          <a:lstStyle>
            <a:lvl1pPr marL="0" indent="0" algn="ctr">
              <a:buNone/>
              <a:defRPr/>
            </a:lvl1pPr>
          </a:lstStyle>
          <a:p>
            <a:pPr marL="0" indent="0" algn="ctr">
              <a:buNone/>
            </a:pPr>
            <a:endParaRPr lang="en-US" dirty="0"/>
          </a:p>
        </p:txBody>
      </p:sp>
      <p:sp>
        <p:nvSpPr>
          <p:cNvPr id="14" name="Picture Placeholder 2"/>
          <p:cNvSpPr>
            <a:spLocks noGrp="1"/>
          </p:cNvSpPr>
          <p:nvPr>
            <p:ph type="pic" sz="quarter" idx="17"/>
          </p:nvPr>
        </p:nvSpPr>
        <p:spPr>
          <a:xfrm>
            <a:off x="28227617" y="17186910"/>
            <a:ext cx="8369168" cy="7452360"/>
          </a:xfrm>
          <a:prstGeom prst="rect">
            <a:avLst/>
          </a:prstGeom>
          <a:solidFill>
            <a:schemeClr val="bg2">
              <a:lumMod val="85000"/>
            </a:schemeClr>
          </a:solidFill>
        </p:spPr>
        <p:txBody>
          <a:bodyPr/>
          <a:lstStyle>
            <a:lvl1pPr marL="0" indent="0" algn="ctr">
              <a:buNone/>
              <a:defRPr/>
            </a:lvl1pPr>
          </a:lstStyle>
          <a:p>
            <a:pPr marL="0" indent="0" algn="ctr">
              <a:buNone/>
            </a:pPr>
            <a:endParaRPr lang="en-US" dirty="0"/>
          </a:p>
        </p:txBody>
      </p:sp>
      <p:sp>
        <p:nvSpPr>
          <p:cNvPr id="15" name="Content Placeholder 9"/>
          <p:cNvSpPr>
            <a:spLocks noGrp="1"/>
          </p:cNvSpPr>
          <p:nvPr>
            <p:ph sz="quarter" idx="18"/>
          </p:nvPr>
        </p:nvSpPr>
        <p:spPr>
          <a:xfrm>
            <a:off x="9971946" y="6644640"/>
            <a:ext cx="8369168" cy="22920960"/>
          </a:xfrm>
          <a:prstGeom prst="rect">
            <a:avLst/>
          </a:prstGeom>
        </p:spPr>
        <p:txBody>
          <a:bodyPr/>
          <a:lstStyle>
            <a:lvl1pPr>
              <a:lnSpc>
                <a:spcPts val="3929"/>
              </a:lnSpc>
              <a:spcBef>
                <a:spcPts val="0"/>
              </a:spcBef>
              <a:defRPr sz="2392" baseline="0">
                <a:solidFill>
                  <a:schemeClr val="bg1">
                    <a:lumMod val="50000"/>
                  </a:schemeClr>
                </a:solidFill>
                <a:latin typeface="Arial" charset="0"/>
              </a:defRPr>
            </a:lvl1pPr>
            <a:lvl2pPr>
              <a:lnSpc>
                <a:spcPts val="3929"/>
              </a:lnSpc>
              <a:spcBef>
                <a:spcPts val="0"/>
              </a:spcBef>
              <a:defRPr sz="2392" baseline="0">
                <a:solidFill>
                  <a:schemeClr val="bg1">
                    <a:lumMod val="50000"/>
                  </a:schemeClr>
                </a:solidFill>
                <a:latin typeface="Arial" charset="0"/>
              </a:defRPr>
            </a:lvl2pPr>
            <a:lvl3pPr>
              <a:lnSpc>
                <a:spcPts val="3929"/>
              </a:lnSpc>
              <a:spcBef>
                <a:spcPts val="0"/>
              </a:spcBef>
              <a:defRPr sz="2392" baseline="0">
                <a:solidFill>
                  <a:schemeClr val="bg1">
                    <a:lumMod val="50000"/>
                  </a:schemeClr>
                </a:solidFill>
                <a:latin typeface="Arial" charset="0"/>
              </a:defRPr>
            </a:lvl3pPr>
            <a:lvl4pPr>
              <a:lnSpc>
                <a:spcPts val="3929"/>
              </a:lnSpc>
              <a:spcBef>
                <a:spcPts val="0"/>
              </a:spcBef>
              <a:defRPr sz="2392" baseline="0">
                <a:solidFill>
                  <a:schemeClr val="bg1">
                    <a:lumMod val="50000"/>
                  </a:schemeClr>
                </a:solidFill>
                <a:latin typeface="Arial" charset="0"/>
              </a:defRPr>
            </a:lvl4pPr>
            <a:lvl5pPr marL="1952701" indent="-390540">
              <a:lnSpc>
                <a:spcPts val="3929"/>
              </a:lnSpc>
              <a:spcBef>
                <a:spcPts val="0"/>
              </a:spcBef>
              <a:buClr>
                <a:srgbClr val="245EAC"/>
              </a:buClr>
              <a:buFont typeface="Arial" charset="0"/>
              <a:buChar char="•"/>
              <a:defRPr sz="2392"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9"/>
          <p:cNvSpPr>
            <a:spLocks noGrp="1"/>
          </p:cNvSpPr>
          <p:nvPr>
            <p:ph sz="quarter" idx="19"/>
          </p:nvPr>
        </p:nvSpPr>
        <p:spPr>
          <a:xfrm>
            <a:off x="19232880" y="6705600"/>
            <a:ext cx="8070528" cy="6644640"/>
          </a:xfrm>
          <a:prstGeom prst="rect">
            <a:avLst/>
          </a:prstGeom>
        </p:spPr>
        <p:txBody>
          <a:bodyPr/>
          <a:lstStyle>
            <a:lvl1pPr>
              <a:lnSpc>
                <a:spcPts val="3929"/>
              </a:lnSpc>
              <a:spcBef>
                <a:spcPts val="0"/>
              </a:spcBef>
              <a:defRPr sz="2392" baseline="0">
                <a:solidFill>
                  <a:schemeClr val="bg1">
                    <a:lumMod val="50000"/>
                  </a:schemeClr>
                </a:solidFill>
                <a:latin typeface="Arial" charset="0"/>
              </a:defRPr>
            </a:lvl1pPr>
            <a:lvl2pPr>
              <a:lnSpc>
                <a:spcPts val="3929"/>
              </a:lnSpc>
              <a:spcBef>
                <a:spcPts val="0"/>
              </a:spcBef>
              <a:defRPr sz="2392" baseline="0">
                <a:solidFill>
                  <a:schemeClr val="bg1">
                    <a:lumMod val="50000"/>
                  </a:schemeClr>
                </a:solidFill>
                <a:latin typeface="Arial" charset="0"/>
              </a:defRPr>
            </a:lvl2pPr>
            <a:lvl3pPr>
              <a:lnSpc>
                <a:spcPts val="3929"/>
              </a:lnSpc>
              <a:spcBef>
                <a:spcPts val="0"/>
              </a:spcBef>
              <a:defRPr sz="2392" baseline="0">
                <a:solidFill>
                  <a:schemeClr val="bg1">
                    <a:lumMod val="50000"/>
                  </a:schemeClr>
                </a:solidFill>
                <a:latin typeface="Arial" charset="0"/>
              </a:defRPr>
            </a:lvl3pPr>
            <a:lvl4pPr>
              <a:lnSpc>
                <a:spcPts val="3929"/>
              </a:lnSpc>
              <a:spcBef>
                <a:spcPts val="0"/>
              </a:spcBef>
              <a:defRPr sz="2392" baseline="0">
                <a:solidFill>
                  <a:schemeClr val="bg1">
                    <a:lumMod val="50000"/>
                  </a:schemeClr>
                </a:solidFill>
                <a:latin typeface="Arial" charset="0"/>
              </a:defRPr>
            </a:lvl4pPr>
            <a:lvl5pPr marL="1952701" indent="-390540">
              <a:lnSpc>
                <a:spcPts val="3929"/>
              </a:lnSpc>
              <a:spcBef>
                <a:spcPts val="0"/>
              </a:spcBef>
              <a:buClr>
                <a:srgbClr val="245EAC"/>
              </a:buClr>
              <a:buFont typeface="Arial" charset="0"/>
              <a:buChar char="•"/>
              <a:defRPr sz="2392"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Content Placeholder 9"/>
          <p:cNvSpPr>
            <a:spLocks noGrp="1"/>
          </p:cNvSpPr>
          <p:nvPr>
            <p:ph sz="quarter" idx="20"/>
          </p:nvPr>
        </p:nvSpPr>
        <p:spPr>
          <a:xfrm>
            <a:off x="28227617" y="6705600"/>
            <a:ext cx="8369168" cy="9936480"/>
          </a:xfrm>
          <a:prstGeom prst="rect">
            <a:avLst/>
          </a:prstGeom>
        </p:spPr>
        <p:txBody>
          <a:bodyPr/>
          <a:lstStyle>
            <a:lvl1pPr>
              <a:lnSpc>
                <a:spcPts val="3929"/>
              </a:lnSpc>
              <a:spcBef>
                <a:spcPts val="0"/>
              </a:spcBef>
              <a:defRPr sz="2392" baseline="0">
                <a:solidFill>
                  <a:schemeClr val="bg1">
                    <a:lumMod val="50000"/>
                  </a:schemeClr>
                </a:solidFill>
                <a:latin typeface="Arial" charset="0"/>
              </a:defRPr>
            </a:lvl1pPr>
            <a:lvl2pPr>
              <a:lnSpc>
                <a:spcPts val="3929"/>
              </a:lnSpc>
              <a:spcBef>
                <a:spcPts val="0"/>
              </a:spcBef>
              <a:defRPr sz="2392" baseline="0">
                <a:solidFill>
                  <a:schemeClr val="bg1">
                    <a:lumMod val="50000"/>
                  </a:schemeClr>
                </a:solidFill>
                <a:latin typeface="Arial" charset="0"/>
              </a:defRPr>
            </a:lvl2pPr>
            <a:lvl3pPr>
              <a:lnSpc>
                <a:spcPts val="3929"/>
              </a:lnSpc>
              <a:spcBef>
                <a:spcPts val="0"/>
              </a:spcBef>
              <a:defRPr sz="2392" baseline="0">
                <a:solidFill>
                  <a:schemeClr val="bg1">
                    <a:lumMod val="50000"/>
                  </a:schemeClr>
                </a:solidFill>
                <a:latin typeface="Arial" charset="0"/>
              </a:defRPr>
            </a:lvl3pPr>
            <a:lvl4pPr>
              <a:lnSpc>
                <a:spcPts val="3929"/>
              </a:lnSpc>
              <a:spcBef>
                <a:spcPts val="0"/>
              </a:spcBef>
              <a:defRPr sz="2392" baseline="0">
                <a:solidFill>
                  <a:schemeClr val="bg1">
                    <a:lumMod val="50000"/>
                  </a:schemeClr>
                </a:solidFill>
                <a:latin typeface="Arial" charset="0"/>
              </a:defRPr>
            </a:lvl4pPr>
            <a:lvl5pPr marL="1952701" indent="-390540">
              <a:lnSpc>
                <a:spcPts val="3929"/>
              </a:lnSpc>
              <a:spcBef>
                <a:spcPts val="0"/>
              </a:spcBef>
              <a:buClr>
                <a:srgbClr val="245EAC"/>
              </a:buClr>
              <a:buFont typeface="Arial" charset="0"/>
              <a:buChar char="•"/>
              <a:defRPr sz="2392"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8" name="Content Placeholder 9"/>
          <p:cNvSpPr>
            <a:spLocks noGrp="1"/>
          </p:cNvSpPr>
          <p:nvPr>
            <p:ph sz="quarter" idx="21"/>
          </p:nvPr>
        </p:nvSpPr>
        <p:spPr>
          <a:xfrm>
            <a:off x="28227617" y="25130234"/>
            <a:ext cx="8369168" cy="4252487"/>
          </a:xfrm>
          <a:prstGeom prst="rect">
            <a:avLst/>
          </a:prstGeom>
        </p:spPr>
        <p:txBody>
          <a:bodyPr/>
          <a:lstStyle>
            <a:lvl1pPr>
              <a:lnSpc>
                <a:spcPts val="3929"/>
              </a:lnSpc>
              <a:spcBef>
                <a:spcPts val="0"/>
              </a:spcBef>
              <a:defRPr sz="2392" baseline="0">
                <a:solidFill>
                  <a:schemeClr val="bg1">
                    <a:lumMod val="50000"/>
                  </a:schemeClr>
                </a:solidFill>
                <a:latin typeface="Arial" charset="0"/>
              </a:defRPr>
            </a:lvl1pPr>
            <a:lvl2pPr>
              <a:lnSpc>
                <a:spcPts val="3929"/>
              </a:lnSpc>
              <a:spcBef>
                <a:spcPts val="0"/>
              </a:spcBef>
              <a:defRPr sz="2392" baseline="0">
                <a:solidFill>
                  <a:schemeClr val="bg1">
                    <a:lumMod val="50000"/>
                  </a:schemeClr>
                </a:solidFill>
                <a:latin typeface="Arial" charset="0"/>
              </a:defRPr>
            </a:lvl2pPr>
            <a:lvl3pPr>
              <a:lnSpc>
                <a:spcPts val="3929"/>
              </a:lnSpc>
              <a:spcBef>
                <a:spcPts val="0"/>
              </a:spcBef>
              <a:defRPr sz="2392" baseline="0">
                <a:solidFill>
                  <a:schemeClr val="bg1">
                    <a:lumMod val="50000"/>
                  </a:schemeClr>
                </a:solidFill>
                <a:latin typeface="Arial" charset="0"/>
              </a:defRPr>
            </a:lvl3pPr>
            <a:lvl4pPr>
              <a:lnSpc>
                <a:spcPts val="3929"/>
              </a:lnSpc>
              <a:spcBef>
                <a:spcPts val="0"/>
              </a:spcBef>
              <a:defRPr sz="2392" baseline="0">
                <a:solidFill>
                  <a:schemeClr val="bg1">
                    <a:lumMod val="50000"/>
                  </a:schemeClr>
                </a:solidFill>
                <a:latin typeface="Arial" charset="0"/>
              </a:defRPr>
            </a:lvl4pPr>
            <a:lvl5pPr marL="1952701" indent="-390540">
              <a:lnSpc>
                <a:spcPts val="3929"/>
              </a:lnSpc>
              <a:spcBef>
                <a:spcPts val="0"/>
              </a:spcBef>
              <a:buClr>
                <a:srgbClr val="245EAC"/>
              </a:buClr>
              <a:buFont typeface="Arial" charset="0"/>
              <a:buChar char="•"/>
              <a:defRPr sz="2392"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9" name="Chart Placeholder 23"/>
          <p:cNvSpPr>
            <a:spLocks noGrp="1"/>
          </p:cNvSpPr>
          <p:nvPr>
            <p:ph type="chart" sz="quarter" idx="22"/>
          </p:nvPr>
        </p:nvSpPr>
        <p:spPr>
          <a:xfrm>
            <a:off x="19230299" y="14194528"/>
            <a:ext cx="8075577" cy="6942137"/>
          </a:xfrm>
          <a:prstGeom prst="rect">
            <a:avLst/>
          </a:prstGeom>
        </p:spPr>
        <p:txBody>
          <a:bodyPr/>
          <a:lstStyle/>
          <a:p>
            <a:endParaRPr lang="en-US" dirty="0"/>
          </a:p>
        </p:txBody>
      </p:sp>
      <p:sp>
        <p:nvSpPr>
          <p:cNvPr id="20" name="Content Placeholder 9"/>
          <p:cNvSpPr>
            <a:spLocks noGrp="1"/>
          </p:cNvSpPr>
          <p:nvPr>
            <p:ph sz="quarter" idx="23"/>
          </p:nvPr>
        </p:nvSpPr>
        <p:spPr>
          <a:xfrm>
            <a:off x="19230300" y="21847581"/>
            <a:ext cx="8044046" cy="7596100"/>
          </a:xfrm>
          <a:prstGeom prst="rect">
            <a:avLst/>
          </a:prstGeom>
        </p:spPr>
        <p:txBody>
          <a:bodyPr/>
          <a:lstStyle>
            <a:lvl1pPr>
              <a:lnSpc>
                <a:spcPts val="3929"/>
              </a:lnSpc>
              <a:spcBef>
                <a:spcPts val="0"/>
              </a:spcBef>
              <a:defRPr sz="2392" baseline="0">
                <a:solidFill>
                  <a:schemeClr val="bg1">
                    <a:lumMod val="50000"/>
                  </a:schemeClr>
                </a:solidFill>
                <a:latin typeface="Arial" charset="0"/>
              </a:defRPr>
            </a:lvl1pPr>
            <a:lvl2pPr>
              <a:lnSpc>
                <a:spcPts val="3929"/>
              </a:lnSpc>
              <a:spcBef>
                <a:spcPts val="0"/>
              </a:spcBef>
              <a:defRPr sz="2392" baseline="0">
                <a:solidFill>
                  <a:schemeClr val="bg1">
                    <a:lumMod val="50000"/>
                  </a:schemeClr>
                </a:solidFill>
                <a:latin typeface="Arial" charset="0"/>
              </a:defRPr>
            </a:lvl2pPr>
            <a:lvl3pPr>
              <a:lnSpc>
                <a:spcPts val="3929"/>
              </a:lnSpc>
              <a:spcBef>
                <a:spcPts val="0"/>
              </a:spcBef>
              <a:defRPr sz="2392" baseline="0">
                <a:solidFill>
                  <a:schemeClr val="bg1">
                    <a:lumMod val="50000"/>
                  </a:schemeClr>
                </a:solidFill>
                <a:latin typeface="Arial" charset="0"/>
              </a:defRPr>
            </a:lvl3pPr>
            <a:lvl4pPr>
              <a:lnSpc>
                <a:spcPts val="3929"/>
              </a:lnSpc>
              <a:spcBef>
                <a:spcPts val="0"/>
              </a:spcBef>
              <a:defRPr sz="2392" baseline="0">
                <a:solidFill>
                  <a:schemeClr val="bg1">
                    <a:lumMod val="50000"/>
                  </a:schemeClr>
                </a:solidFill>
                <a:latin typeface="Arial" charset="0"/>
              </a:defRPr>
            </a:lvl4pPr>
            <a:lvl5pPr marL="1952701" indent="-390540">
              <a:lnSpc>
                <a:spcPts val="3929"/>
              </a:lnSpc>
              <a:spcBef>
                <a:spcPts val="0"/>
              </a:spcBef>
              <a:buClr>
                <a:srgbClr val="245EAC"/>
              </a:buClr>
              <a:buFont typeface="Arial" charset="0"/>
              <a:buChar char="•"/>
              <a:defRPr sz="2392"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58737859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0208"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Rectangle 36"/>
          <p:cNvSpPr>
            <a:spLocks noChangeArrowheads="1"/>
          </p:cNvSpPr>
          <p:nvPr userDrawn="1"/>
        </p:nvSpPr>
        <p:spPr bwMode="auto">
          <a:xfrm>
            <a:off x="0" y="0"/>
            <a:ext cx="37490400" cy="5486400"/>
          </a:xfrm>
          <a:prstGeom prst="rect">
            <a:avLst/>
          </a:prstGeom>
          <a:solidFill>
            <a:srgbClr val="005BBB"/>
          </a:solidFill>
          <a:ln w="9525">
            <a:noFill/>
            <a:miter lim="800000"/>
            <a:headEnd/>
            <a:tailEnd/>
          </a:ln>
          <a:effectLst/>
        </p:spPr>
        <p:txBody>
          <a:bodyPr wrap="none" anchor="ctr"/>
          <a:lstStyle>
            <a:lvl1pPr eaLnBrk="0" hangingPunct="0">
              <a:defRPr sz="2900">
                <a:solidFill>
                  <a:schemeClr val="tx1"/>
                </a:solidFill>
                <a:latin typeface="Arial Narrow" charset="0"/>
                <a:ea typeface="ＭＳ Ｐゴシック" charset="-128"/>
              </a:defRPr>
            </a:lvl1pPr>
            <a:lvl2pPr marL="37931725" indent="-37474525" eaLnBrk="0" hangingPunct="0">
              <a:defRPr sz="2900">
                <a:solidFill>
                  <a:schemeClr val="tx1"/>
                </a:solidFill>
                <a:latin typeface="Arial Narrow" charset="0"/>
                <a:ea typeface="ＭＳ Ｐゴシック" charset="-128"/>
              </a:defRPr>
            </a:lvl2pPr>
            <a:lvl3pPr eaLnBrk="0" hangingPunct="0">
              <a:defRPr sz="2900">
                <a:solidFill>
                  <a:schemeClr val="tx1"/>
                </a:solidFill>
                <a:latin typeface="Arial Narrow" charset="0"/>
                <a:ea typeface="ＭＳ Ｐゴシック" charset="-128"/>
              </a:defRPr>
            </a:lvl3pPr>
            <a:lvl4pPr eaLnBrk="0" hangingPunct="0">
              <a:defRPr sz="2900">
                <a:solidFill>
                  <a:schemeClr val="tx1"/>
                </a:solidFill>
                <a:latin typeface="Arial Narrow" charset="0"/>
                <a:ea typeface="ＭＳ Ｐゴシック" charset="-128"/>
              </a:defRPr>
            </a:lvl4pPr>
            <a:lvl5pPr eaLnBrk="0" hangingPunct="0">
              <a:defRPr sz="2900">
                <a:solidFill>
                  <a:schemeClr val="tx1"/>
                </a:solidFill>
                <a:latin typeface="Arial Narrow" charset="0"/>
                <a:ea typeface="ＭＳ Ｐゴシック" charset="-128"/>
              </a:defRPr>
            </a:lvl5pPr>
            <a:lvl6pPr marL="457200" eaLnBrk="0" fontAlgn="base" hangingPunct="0">
              <a:spcBef>
                <a:spcPct val="0"/>
              </a:spcBef>
              <a:spcAft>
                <a:spcPct val="0"/>
              </a:spcAft>
              <a:defRPr sz="2900">
                <a:solidFill>
                  <a:schemeClr val="tx1"/>
                </a:solidFill>
                <a:latin typeface="Arial Narrow" charset="0"/>
                <a:ea typeface="ＭＳ Ｐゴシック" charset="-128"/>
              </a:defRPr>
            </a:lvl6pPr>
            <a:lvl7pPr marL="914400" eaLnBrk="0" fontAlgn="base" hangingPunct="0">
              <a:spcBef>
                <a:spcPct val="0"/>
              </a:spcBef>
              <a:spcAft>
                <a:spcPct val="0"/>
              </a:spcAft>
              <a:defRPr sz="2900">
                <a:solidFill>
                  <a:schemeClr val="tx1"/>
                </a:solidFill>
                <a:latin typeface="Arial Narrow" charset="0"/>
                <a:ea typeface="ＭＳ Ｐゴシック" charset="-128"/>
              </a:defRPr>
            </a:lvl7pPr>
            <a:lvl8pPr marL="1371600" eaLnBrk="0" fontAlgn="base" hangingPunct="0">
              <a:spcBef>
                <a:spcPct val="0"/>
              </a:spcBef>
              <a:spcAft>
                <a:spcPct val="0"/>
              </a:spcAft>
              <a:defRPr sz="2900">
                <a:solidFill>
                  <a:schemeClr val="tx1"/>
                </a:solidFill>
                <a:latin typeface="Arial Narrow" charset="0"/>
                <a:ea typeface="ＭＳ Ｐゴシック" charset="-128"/>
              </a:defRPr>
            </a:lvl8pPr>
            <a:lvl9pPr marL="18288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defRPr/>
            </a:pPr>
            <a:endParaRPr lang="en-US" altLang="en-US" b="0" i="0" baseline="0" dirty="0" smtClean="0">
              <a:solidFill>
                <a:schemeClr val="tx1"/>
              </a:solidFill>
              <a:latin typeface="Arial" charset="0"/>
              <a:ea typeface="Arial" charset="0"/>
            </a:endParaRPr>
          </a:p>
        </p:txBody>
      </p:sp>
      <p:sp>
        <p:nvSpPr>
          <p:cNvPr id="7" name="Rectangle 6"/>
          <p:cNvSpPr/>
          <p:nvPr userDrawn="1"/>
        </p:nvSpPr>
        <p:spPr>
          <a:xfrm>
            <a:off x="0" y="5257801"/>
            <a:ext cx="37490400" cy="2651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rotWithShape="1">
          <a:blip r:embed="rId3">
            <a:alphaModFix amt="41000"/>
            <a:extLst>
              <a:ext uri="{28A0092B-C50C-407E-A947-70E740481C1C}">
                <a14:useLocalDpi xmlns:a14="http://schemas.microsoft.com/office/drawing/2010/main" val="0"/>
              </a:ext>
            </a:extLst>
          </a:blip>
          <a:srcRect t="4395" b="40121"/>
          <a:stretch/>
        </p:blipFill>
        <p:spPr>
          <a:xfrm>
            <a:off x="26229444" y="0"/>
            <a:ext cx="9341680" cy="5256959"/>
          </a:xfrm>
          <a:prstGeom prst="rect">
            <a:avLst/>
          </a:prstGeom>
        </p:spPr>
      </p:pic>
      <p:sp>
        <p:nvSpPr>
          <p:cNvPr id="10" name="Rectangle 36"/>
          <p:cNvSpPr>
            <a:spLocks noChangeArrowheads="1"/>
          </p:cNvSpPr>
          <p:nvPr userDrawn="1"/>
        </p:nvSpPr>
        <p:spPr bwMode="auto">
          <a:xfrm>
            <a:off x="0" y="30409662"/>
            <a:ext cx="37490400" cy="2508738"/>
          </a:xfrm>
          <a:prstGeom prst="rect">
            <a:avLst/>
          </a:prstGeom>
          <a:solidFill>
            <a:srgbClr val="005BBB"/>
          </a:solidFill>
          <a:ln w="9525">
            <a:noFill/>
            <a:miter lim="800000"/>
            <a:headEnd/>
            <a:tailEnd/>
          </a:ln>
          <a:effectLst/>
        </p:spPr>
        <p:txBody>
          <a:bodyPr wrap="none" anchor="ctr"/>
          <a:lstStyle>
            <a:lvl1pPr eaLnBrk="0" hangingPunct="0">
              <a:defRPr sz="2900">
                <a:solidFill>
                  <a:schemeClr val="tx1"/>
                </a:solidFill>
                <a:latin typeface="Arial Narrow" charset="0"/>
                <a:ea typeface="ＭＳ Ｐゴシック" charset="-128"/>
              </a:defRPr>
            </a:lvl1pPr>
            <a:lvl2pPr marL="37931725" indent="-37474525" eaLnBrk="0" hangingPunct="0">
              <a:defRPr sz="2900">
                <a:solidFill>
                  <a:schemeClr val="tx1"/>
                </a:solidFill>
                <a:latin typeface="Arial Narrow" charset="0"/>
                <a:ea typeface="ＭＳ Ｐゴシック" charset="-128"/>
              </a:defRPr>
            </a:lvl2pPr>
            <a:lvl3pPr eaLnBrk="0" hangingPunct="0">
              <a:defRPr sz="2900">
                <a:solidFill>
                  <a:schemeClr val="tx1"/>
                </a:solidFill>
                <a:latin typeface="Arial Narrow" charset="0"/>
                <a:ea typeface="ＭＳ Ｐゴシック" charset="-128"/>
              </a:defRPr>
            </a:lvl3pPr>
            <a:lvl4pPr eaLnBrk="0" hangingPunct="0">
              <a:defRPr sz="2900">
                <a:solidFill>
                  <a:schemeClr val="tx1"/>
                </a:solidFill>
                <a:latin typeface="Arial Narrow" charset="0"/>
                <a:ea typeface="ＭＳ Ｐゴシック" charset="-128"/>
              </a:defRPr>
            </a:lvl4pPr>
            <a:lvl5pPr eaLnBrk="0" hangingPunct="0">
              <a:defRPr sz="2900">
                <a:solidFill>
                  <a:schemeClr val="tx1"/>
                </a:solidFill>
                <a:latin typeface="Arial Narrow" charset="0"/>
                <a:ea typeface="ＭＳ Ｐゴシック" charset="-128"/>
              </a:defRPr>
            </a:lvl5pPr>
            <a:lvl6pPr marL="457200" eaLnBrk="0" fontAlgn="base" hangingPunct="0">
              <a:spcBef>
                <a:spcPct val="0"/>
              </a:spcBef>
              <a:spcAft>
                <a:spcPct val="0"/>
              </a:spcAft>
              <a:defRPr sz="2900">
                <a:solidFill>
                  <a:schemeClr val="tx1"/>
                </a:solidFill>
                <a:latin typeface="Arial Narrow" charset="0"/>
                <a:ea typeface="ＭＳ Ｐゴシック" charset="-128"/>
              </a:defRPr>
            </a:lvl6pPr>
            <a:lvl7pPr marL="914400" eaLnBrk="0" fontAlgn="base" hangingPunct="0">
              <a:spcBef>
                <a:spcPct val="0"/>
              </a:spcBef>
              <a:spcAft>
                <a:spcPct val="0"/>
              </a:spcAft>
              <a:defRPr sz="2900">
                <a:solidFill>
                  <a:schemeClr val="tx1"/>
                </a:solidFill>
                <a:latin typeface="Arial Narrow" charset="0"/>
                <a:ea typeface="ＭＳ Ｐゴシック" charset="-128"/>
              </a:defRPr>
            </a:lvl7pPr>
            <a:lvl8pPr marL="1371600" eaLnBrk="0" fontAlgn="base" hangingPunct="0">
              <a:spcBef>
                <a:spcPct val="0"/>
              </a:spcBef>
              <a:spcAft>
                <a:spcPct val="0"/>
              </a:spcAft>
              <a:defRPr sz="2900">
                <a:solidFill>
                  <a:schemeClr val="tx1"/>
                </a:solidFill>
                <a:latin typeface="Arial Narrow" charset="0"/>
                <a:ea typeface="ＭＳ Ｐゴシック" charset="-128"/>
              </a:defRPr>
            </a:lvl8pPr>
            <a:lvl9pPr marL="18288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defRPr/>
            </a:pPr>
            <a:endParaRPr lang="en-US" altLang="en-US" b="0" i="0" baseline="0" dirty="0" smtClean="0">
              <a:solidFill>
                <a:schemeClr val="tx1"/>
              </a:solidFill>
              <a:latin typeface="Arial" charset="0"/>
              <a:ea typeface="Arial" charset="0"/>
            </a:endParaRPr>
          </a:p>
        </p:txBody>
      </p:sp>
      <p:pic>
        <p:nvPicPr>
          <p:cNvPr id="11" name="Picture 10"/>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74733" y="31154745"/>
            <a:ext cx="13595412" cy="1008282"/>
          </a:xfrm>
          <a:prstGeom prst="rect">
            <a:avLst/>
          </a:prstGeom>
        </p:spPr>
      </p:pic>
      <p:cxnSp>
        <p:nvCxnSpPr>
          <p:cNvPr id="12" name="Straight Connector 11"/>
          <p:cNvCxnSpPr/>
          <p:nvPr userDrawn="1"/>
        </p:nvCxnSpPr>
        <p:spPr>
          <a:xfrm>
            <a:off x="26943203" y="30837463"/>
            <a:ext cx="0" cy="1588169"/>
          </a:xfrm>
          <a:prstGeom prst="line">
            <a:avLst/>
          </a:prstGeom>
          <a:ln w="25400">
            <a:solidFill>
              <a:schemeClr val="bg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1499162"/>
      </p:ext>
    </p:extLst>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txStyles>
    <p:titleStyle>
      <a:lvl1pPr algn="l" defTabSz="781080" rtl="0" eaLnBrk="1" latinLnBrk="0" hangingPunct="1">
        <a:lnSpc>
          <a:spcPct val="90000"/>
        </a:lnSpc>
        <a:spcBef>
          <a:spcPct val="0"/>
        </a:spcBef>
        <a:buNone/>
        <a:defRPr sz="3758" kern="1200">
          <a:solidFill>
            <a:schemeClr val="tx1"/>
          </a:solidFill>
          <a:latin typeface="+mj-lt"/>
          <a:ea typeface="+mj-ea"/>
          <a:cs typeface="+mj-cs"/>
        </a:defRPr>
      </a:lvl1pPr>
    </p:titleStyle>
    <p:bodyStyle>
      <a:lvl1pPr marL="195270" indent="-195270" algn="l" defTabSz="781080" rtl="0" eaLnBrk="1" latinLnBrk="0" hangingPunct="1">
        <a:lnSpc>
          <a:spcPct val="90000"/>
        </a:lnSpc>
        <a:spcBef>
          <a:spcPts val="854"/>
        </a:spcBef>
        <a:buFont typeface="Arial"/>
        <a:buChar char="•"/>
        <a:defRPr sz="2392" kern="1200">
          <a:solidFill>
            <a:schemeClr val="tx1"/>
          </a:solidFill>
          <a:latin typeface="+mn-lt"/>
          <a:ea typeface="+mn-ea"/>
          <a:cs typeface="+mn-cs"/>
        </a:defRPr>
      </a:lvl1pPr>
      <a:lvl2pPr marL="585810" indent="-195270" algn="l" defTabSz="781080" rtl="0" eaLnBrk="1" latinLnBrk="0" hangingPunct="1">
        <a:lnSpc>
          <a:spcPct val="90000"/>
        </a:lnSpc>
        <a:spcBef>
          <a:spcPts val="427"/>
        </a:spcBef>
        <a:buFont typeface="Arial"/>
        <a:buChar char="•"/>
        <a:defRPr sz="2050" kern="1200">
          <a:solidFill>
            <a:schemeClr val="tx1"/>
          </a:solidFill>
          <a:latin typeface="+mn-lt"/>
          <a:ea typeface="+mn-ea"/>
          <a:cs typeface="+mn-cs"/>
        </a:defRPr>
      </a:lvl2pPr>
      <a:lvl3pPr marL="976351" indent="-195270" algn="l" defTabSz="781080" rtl="0" eaLnBrk="1" latinLnBrk="0" hangingPunct="1">
        <a:lnSpc>
          <a:spcPct val="90000"/>
        </a:lnSpc>
        <a:spcBef>
          <a:spcPts val="427"/>
        </a:spcBef>
        <a:buFont typeface="Arial"/>
        <a:buChar char="•"/>
        <a:defRPr sz="1708" kern="1200">
          <a:solidFill>
            <a:schemeClr val="tx1"/>
          </a:solidFill>
          <a:latin typeface="+mn-lt"/>
          <a:ea typeface="+mn-ea"/>
          <a:cs typeface="+mn-cs"/>
        </a:defRPr>
      </a:lvl3pPr>
      <a:lvl4pPr marL="1366891" indent="-195270" algn="l" defTabSz="781080" rtl="0" eaLnBrk="1" latinLnBrk="0" hangingPunct="1">
        <a:lnSpc>
          <a:spcPct val="90000"/>
        </a:lnSpc>
        <a:spcBef>
          <a:spcPts val="427"/>
        </a:spcBef>
        <a:buFont typeface="Arial"/>
        <a:buChar char="•"/>
        <a:defRPr sz="1538" kern="1200">
          <a:solidFill>
            <a:schemeClr val="tx1"/>
          </a:solidFill>
          <a:latin typeface="+mn-lt"/>
          <a:ea typeface="+mn-ea"/>
          <a:cs typeface="+mn-cs"/>
        </a:defRPr>
      </a:lvl4pPr>
      <a:lvl5pPr marL="1757431" indent="-195270" algn="l" defTabSz="781080" rtl="0" eaLnBrk="1" latinLnBrk="0" hangingPunct="1">
        <a:lnSpc>
          <a:spcPct val="90000"/>
        </a:lnSpc>
        <a:spcBef>
          <a:spcPts val="427"/>
        </a:spcBef>
        <a:buFont typeface="Arial"/>
        <a:buChar char="•"/>
        <a:defRPr sz="1538" kern="1200">
          <a:solidFill>
            <a:schemeClr val="tx1"/>
          </a:solidFill>
          <a:latin typeface="+mn-lt"/>
          <a:ea typeface="+mn-ea"/>
          <a:cs typeface="+mn-cs"/>
        </a:defRPr>
      </a:lvl5pPr>
      <a:lvl6pPr marL="2147971" indent="-195270" algn="l" defTabSz="781080" rtl="0" eaLnBrk="1" latinLnBrk="0" hangingPunct="1">
        <a:lnSpc>
          <a:spcPct val="90000"/>
        </a:lnSpc>
        <a:spcBef>
          <a:spcPts val="427"/>
        </a:spcBef>
        <a:buFont typeface="Arial"/>
        <a:buChar char="•"/>
        <a:defRPr sz="1538" kern="1200">
          <a:solidFill>
            <a:schemeClr val="tx1"/>
          </a:solidFill>
          <a:latin typeface="+mn-lt"/>
          <a:ea typeface="+mn-ea"/>
          <a:cs typeface="+mn-cs"/>
        </a:defRPr>
      </a:lvl6pPr>
      <a:lvl7pPr marL="2538512" indent="-195270" algn="l" defTabSz="781080" rtl="0" eaLnBrk="1" latinLnBrk="0" hangingPunct="1">
        <a:lnSpc>
          <a:spcPct val="90000"/>
        </a:lnSpc>
        <a:spcBef>
          <a:spcPts val="427"/>
        </a:spcBef>
        <a:buFont typeface="Arial"/>
        <a:buChar char="•"/>
        <a:defRPr sz="1538" kern="1200">
          <a:solidFill>
            <a:schemeClr val="tx1"/>
          </a:solidFill>
          <a:latin typeface="+mn-lt"/>
          <a:ea typeface="+mn-ea"/>
          <a:cs typeface="+mn-cs"/>
        </a:defRPr>
      </a:lvl7pPr>
      <a:lvl8pPr marL="2929052" indent="-195270" algn="l" defTabSz="781080" rtl="0" eaLnBrk="1" latinLnBrk="0" hangingPunct="1">
        <a:lnSpc>
          <a:spcPct val="90000"/>
        </a:lnSpc>
        <a:spcBef>
          <a:spcPts val="427"/>
        </a:spcBef>
        <a:buFont typeface="Arial"/>
        <a:buChar char="•"/>
        <a:defRPr sz="1538" kern="1200">
          <a:solidFill>
            <a:schemeClr val="tx1"/>
          </a:solidFill>
          <a:latin typeface="+mn-lt"/>
          <a:ea typeface="+mn-ea"/>
          <a:cs typeface="+mn-cs"/>
        </a:defRPr>
      </a:lvl8pPr>
      <a:lvl9pPr marL="3319592" indent="-195270" algn="l" defTabSz="781080" rtl="0" eaLnBrk="1" latinLnBrk="0" hangingPunct="1">
        <a:lnSpc>
          <a:spcPct val="90000"/>
        </a:lnSpc>
        <a:spcBef>
          <a:spcPts val="427"/>
        </a:spcBef>
        <a:buFont typeface="Arial"/>
        <a:buChar char="•"/>
        <a:defRPr sz="1538" kern="1200">
          <a:solidFill>
            <a:schemeClr val="tx1"/>
          </a:solidFill>
          <a:latin typeface="+mn-lt"/>
          <a:ea typeface="+mn-ea"/>
          <a:cs typeface="+mn-cs"/>
        </a:defRPr>
      </a:lvl9pPr>
    </p:bodyStyle>
    <p:otherStyle>
      <a:defPPr>
        <a:defRPr lang="en-US"/>
      </a:defPPr>
      <a:lvl1pPr marL="0" algn="l" defTabSz="781080" rtl="0" eaLnBrk="1" latinLnBrk="0" hangingPunct="1">
        <a:defRPr sz="1538" kern="1200">
          <a:solidFill>
            <a:schemeClr val="tx1"/>
          </a:solidFill>
          <a:latin typeface="+mn-lt"/>
          <a:ea typeface="+mn-ea"/>
          <a:cs typeface="+mn-cs"/>
        </a:defRPr>
      </a:lvl1pPr>
      <a:lvl2pPr marL="390540" algn="l" defTabSz="781080" rtl="0" eaLnBrk="1" latinLnBrk="0" hangingPunct="1">
        <a:defRPr sz="1538" kern="1200">
          <a:solidFill>
            <a:schemeClr val="tx1"/>
          </a:solidFill>
          <a:latin typeface="+mn-lt"/>
          <a:ea typeface="+mn-ea"/>
          <a:cs typeface="+mn-cs"/>
        </a:defRPr>
      </a:lvl2pPr>
      <a:lvl3pPr marL="781080" algn="l" defTabSz="781080" rtl="0" eaLnBrk="1" latinLnBrk="0" hangingPunct="1">
        <a:defRPr sz="1538" kern="1200">
          <a:solidFill>
            <a:schemeClr val="tx1"/>
          </a:solidFill>
          <a:latin typeface="+mn-lt"/>
          <a:ea typeface="+mn-ea"/>
          <a:cs typeface="+mn-cs"/>
        </a:defRPr>
      </a:lvl3pPr>
      <a:lvl4pPr marL="1171621" algn="l" defTabSz="781080" rtl="0" eaLnBrk="1" latinLnBrk="0" hangingPunct="1">
        <a:defRPr sz="1538" kern="1200">
          <a:solidFill>
            <a:schemeClr val="tx1"/>
          </a:solidFill>
          <a:latin typeface="+mn-lt"/>
          <a:ea typeface="+mn-ea"/>
          <a:cs typeface="+mn-cs"/>
        </a:defRPr>
      </a:lvl4pPr>
      <a:lvl5pPr marL="1562161" algn="l" defTabSz="781080" rtl="0" eaLnBrk="1" latinLnBrk="0" hangingPunct="1">
        <a:defRPr sz="1538" kern="1200">
          <a:solidFill>
            <a:schemeClr val="tx1"/>
          </a:solidFill>
          <a:latin typeface="+mn-lt"/>
          <a:ea typeface="+mn-ea"/>
          <a:cs typeface="+mn-cs"/>
        </a:defRPr>
      </a:lvl5pPr>
      <a:lvl6pPr marL="1952701" algn="l" defTabSz="781080" rtl="0" eaLnBrk="1" latinLnBrk="0" hangingPunct="1">
        <a:defRPr sz="1538" kern="1200">
          <a:solidFill>
            <a:schemeClr val="tx1"/>
          </a:solidFill>
          <a:latin typeface="+mn-lt"/>
          <a:ea typeface="+mn-ea"/>
          <a:cs typeface="+mn-cs"/>
        </a:defRPr>
      </a:lvl6pPr>
      <a:lvl7pPr marL="2343241" algn="l" defTabSz="781080" rtl="0" eaLnBrk="1" latinLnBrk="0" hangingPunct="1">
        <a:defRPr sz="1538" kern="1200">
          <a:solidFill>
            <a:schemeClr val="tx1"/>
          </a:solidFill>
          <a:latin typeface="+mn-lt"/>
          <a:ea typeface="+mn-ea"/>
          <a:cs typeface="+mn-cs"/>
        </a:defRPr>
      </a:lvl7pPr>
      <a:lvl8pPr marL="2733782" algn="l" defTabSz="781080" rtl="0" eaLnBrk="1" latinLnBrk="0" hangingPunct="1">
        <a:defRPr sz="1538" kern="1200">
          <a:solidFill>
            <a:schemeClr val="tx1"/>
          </a:solidFill>
          <a:latin typeface="+mn-lt"/>
          <a:ea typeface="+mn-ea"/>
          <a:cs typeface="+mn-cs"/>
        </a:defRPr>
      </a:lvl8pPr>
      <a:lvl9pPr marL="3124322" algn="l" defTabSz="781080" rtl="0" eaLnBrk="1" latinLnBrk="0" hangingPunct="1">
        <a:defRPr sz="153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6" Type="http://schemas.openxmlformats.org/officeDocument/2006/relationships/image" Target="../media/image38.png"/><Relationship Id="rId20" Type="http://schemas.openxmlformats.org/officeDocument/2006/relationships/image" Target="../media/image12.png"/><Relationship Id="rId21" Type="http://schemas.openxmlformats.org/officeDocument/2006/relationships/image" Target="../media/image13.png"/><Relationship Id="rId22" Type="http://schemas.openxmlformats.org/officeDocument/2006/relationships/image" Target="../media/image14.png"/><Relationship Id="rId23" Type="http://schemas.openxmlformats.org/officeDocument/2006/relationships/image" Target="../media/image15.png"/><Relationship Id="rId24" Type="http://schemas.openxmlformats.org/officeDocument/2006/relationships/image" Target="../media/image16.png"/><Relationship Id="rId25" Type="http://schemas.openxmlformats.org/officeDocument/2006/relationships/image" Target="../media/image17.png"/><Relationship Id="rId26" Type="http://schemas.openxmlformats.org/officeDocument/2006/relationships/image" Target="../media/image18.png"/><Relationship Id="rId27" Type="http://schemas.openxmlformats.org/officeDocument/2006/relationships/image" Target="../media/image19.png"/><Relationship Id="rId28" Type="http://schemas.openxmlformats.org/officeDocument/2006/relationships/image" Target="../media/image20.png"/><Relationship Id="rId29" Type="http://schemas.openxmlformats.org/officeDocument/2006/relationships/image" Target="../media/image21.png"/><Relationship Id="rId1" Type="http://schemas.openxmlformats.org/officeDocument/2006/relationships/slideLayout" Target="../slideLayouts/slideLayout1.xml"/><Relationship Id="rId2" Type="http://schemas.openxmlformats.org/officeDocument/2006/relationships/chart" Target="../charts/chart1.xml"/><Relationship Id="rId3" Type="http://schemas.openxmlformats.org/officeDocument/2006/relationships/chart" Target="../charts/chart2.xml"/><Relationship Id="rId4" Type="http://schemas.openxmlformats.org/officeDocument/2006/relationships/diagramData" Target="../diagrams/data1.xml"/><Relationship Id="rId5" Type="http://schemas.openxmlformats.org/officeDocument/2006/relationships/diagramLayout" Target="../diagrams/layout1.xml"/><Relationship Id="rId30" Type="http://schemas.openxmlformats.org/officeDocument/2006/relationships/image" Target="../media/image22.png"/><Relationship Id="rId31" Type="http://schemas.openxmlformats.org/officeDocument/2006/relationships/image" Target="../media/image23.png"/><Relationship Id="rId32" Type="http://schemas.openxmlformats.org/officeDocument/2006/relationships/image" Target="../media/image24.png"/><Relationship Id="rId9" Type="http://schemas.openxmlformats.org/officeDocument/2006/relationships/image" Target="../media/image3.png"/><Relationship Id="rId6" Type="http://schemas.openxmlformats.org/officeDocument/2006/relationships/diagramQuickStyle" Target="../diagrams/quickStyle1.xml"/><Relationship Id="rId7" Type="http://schemas.openxmlformats.org/officeDocument/2006/relationships/diagramColors" Target="../diagrams/colors1.xml"/><Relationship Id="rId8" Type="http://schemas.microsoft.com/office/2007/relationships/diagramDrawing" Target="../diagrams/drawing1.xml"/><Relationship Id="rId33" Type="http://schemas.openxmlformats.org/officeDocument/2006/relationships/image" Target="../media/image25.png"/><Relationship Id="rId34" Type="http://schemas.openxmlformats.org/officeDocument/2006/relationships/image" Target="../media/image26.png"/><Relationship Id="rId35" Type="http://schemas.openxmlformats.org/officeDocument/2006/relationships/image" Target="../media/image27.png"/><Relationship Id="rId36" Type="http://schemas.openxmlformats.org/officeDocument/2006/relationships/image" Target="../media/image28.png"/><Relationship Id="rId10" Type="http://schemas.openxmlformats.org/officeDocument/2006/relationships/chart" Target="../charts/chart3.xml"/><Relationship Id="rId11" Type="http://schemas.openxmlformats.org/officeDocument/2006/relationships/chart" Target="../charts/chart4.xml"/><Relationship Id="rId12" Type="http://schemas.openxmlformats.org/officeDocument/2006/relationships/image" Target="../media/image4.png"/><Relationship Id="rId13" Type="http://schemas.openxmlformats.org/officeDocument/2006/relationships/image" Target="../media/image5.png"/><Relationship Id="rId14" Type="http://schemas.openxmlformats.org/officeDocument/2006/relationships/image" Target="../media/image6.png"/><Relationship Id="rId15" Type="http://schemas.openxmlformats.org/officeDocument/2006/relationships/image" Target="../media/image7.png"/><Relationship Id="rId16" Type="http://schemas.openxmlformats.org/officeDocument/2006/relationships/image" Target="../media/image8.png"/><Relationship Id="rId17" Type="http://schemas.openxmlformats.org/officeDocument/2006/relationships/image" Target="../media/image9.png"/><Relationship Id="rId18" Type="http://schemas.openxmlformats.org/officeDocument/2006/relationships/image" Target="../media/image10.png"/><Relationship Id="rId19" Type="http://schemas.openxmlformats.org/officeDocument/2006/relationships/image" Target="../media/image11.png"/><Relationship Id="rId37" Type="http://schemas.openxmlformats.org/officeDocument/2006/relationships/image" Target="../media/image29.png"/><Relationship Id="rId38" Type="http://schemas.openxmlformats.org/officeDocument/2006/relationships/image" Target="../media/image30.png"/><Relationship Id="rId39" Type="http://schemas.openxmlformats.org/officeDocument/2006/relationships/image" Target="../media/image31.png"/><Relationship Id="rId40" Type="http://schemas.openxmlformats.org/officeDocument/2006/relationships/image" Target="../media/image32.png"/><Relationship Id="rId41" Type="http://schemas.openxmlformats.org/officeDocument/2006/relationships/image" Target="../media/image33.png"/><Relationship Id="rId42" Type="http://schemas.openxmlformats.org/officeDocument/2006/relationships/image" Target="../media/image34.png"/><Relationship Id="rId43" Type="http://schemas.openxmlformats.org/officeDocument/2006/relationships/image" Target="../media/image35.png"/><Relationship Id="rId44" Type="http://schemas.openxmlformats.org/officeDocument/2006/relationships/image" Target="../media/image36.png"/><Relationship Id="rId45" Type="http://schemas.openxmlformats.org/officeDocument/2006/relationships/image" Target="../media/image3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ChangeArrowheads="1"/>
          </p:cNvSpPr>
          <p:nvPr/>
        </p:nvSpPr>
        <p:spPr bwMode="auto">
          <a:xfrm>
            <a:off x="895256" y="1859932"/>
            <a:ext cx="26885088" cy="2683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7937" tIns="38962" rIns="77937" bIns="38962">
            <a:spAutoFit/>
          </a:bodyPr>
          <a:lstStyle>
            <a:lvl1pPr>
              <a:defRPr sz="2900">
                <a:solidFill>
                  <a:schemeClr val="tx1"/>
                </a:solidFill>
                <a:latin typeface="Arial Narrow" charset="0"/>
                <a:ea typeface="ＭＳ Ｐゴシック" charset="-128"/>
              </a:defRPr>
            </a:lvl1pPr>
            <a:lvl2pPr marL="37931725" indent="-37474525">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a:defRPr/>
            </a:pPr>
            <a:r>
              <a:rPr lang="en-US" altLang="en-US" sz="7517" dirty="0">
                <a:solidFill>
                  <a:srgbClr val="FFFFFF"/>
                </a:solidFill>
                <a:latin typeface="+mn-lt"/>
                <a:ea typeface="Arial" charset="0"/>
              </a:rPr>
              <a:t>ACADEMIC RESEARCH POSTER TEMPLATE</a:t>
            </a:r>
          </a:p>
          <a:p>
            <a:pPr>
              <a:spcBef>
                <a:spcPts val="513"/>
              </a:spcBef>
              <a:spcAft>
                <a:spcPts val="1538"/>
              </a:spcAft>
              <a:defRPr/>
            </a:pPr>
            <a:r>
              <a:rPr lang="en-US" altLang="en-US" sz="3758" dirty="0">
                <a:solidFill>
                  <a:srgbClr val="FFFFFF"/>
                </a:solidFill>
                <a:latin typeface="+mn-lt"/>
                <a:ea typeface="Arial" charset="0"/>
              </a:rPr>
              <a:t>Subtitle for Academic Research Poster (</a:t>
            </a:r>
            <a:r>
              <a:rPr lang="en-US" altLang="en-US" sz="3758" dirty="0" smtClean="0">
                <a:solidFill>
                  <a:srgbClr val="FFFFFF"/>
                </a:solidFill>
                <a:latin typeface="+mn-lt"/>
                <a:ea typeface="Arial" charset="0"/>
              </a:rPr>
              <a:t>41x36 inches)</a:t>
            </a:r>
            <a:endParaRPr lang="en-US" altLang="en-US" sz="3758" dirty="0">
              <a:solidFill>
                <a:srgbClr val="FFFFFF"/>
              </a:solidFill>
              <a:latin typeface="+mn-lt"/>
              <a:ea typeface="Arial" charset="0"/>
            </a:endParaRPr>
          </a:p>
          <a:p>
            <a:pPr>
              <a:spcBef>
                <a:spcPts val="1538"/>
              </a:spcBef>
              <a:defRPr/>
            </a:pPr>
            <a:r>
              <a:rPr lang="en-US" altLang="en-US" sz="2733" dirty="0">
                <a:solidFill>
                  <a:srgbClr val="FFFFFF"/>
                </a:solidFill>
                <a:latin typeface="+mn-lt"/>
                <a:ea typeface="Arial" charset="0"/>
              </a:rPr>
              <a:t>Your names and the names of the people who contributed to this presentation</a:t>
            </a:r>
          </a:p>
        </p:txBody>
      </p:sp>
      <p:sp>
        <p:nvSpPr>
          <p:cNvPr id="5" name="TextBox 1"/>
          <p:cNvSpPr txBox="1">
            <a:spLocks noChangeArrowheads="1"/>
          </p:cNvSpPr>
          <p:nvPr/>
        </p:nvSpPr>
        <p:spPr bwMode="auto">
          <a:xfrm>
            <a:off x="781050" y="7003709"/>
            <a:ext cx="8396288" cy="473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endParaRPr lang="en-US" altLang="en-US" sz="2477" dirty="0">
              <a:latin typeface="Arial" charset="0"/>
              <a:ea typeface="Arial" charset="0"/>
            </a:endParaRPr>
          </a:p>
        </p:txBody>
      </p:sp>
      <p:graphicFrame>
        <p:nvGraphicFramePr>
          <p:cNvPr id="11" name="Chart Placeholder 14"/>
          <p:cNvGraphicFramePr>
            <a:graphicFrameLocks/>
          </p:cNvGraphicFramePr>
          <p:nvPr>
            <p:extLst>
              <p:ext uri="{D42A27DB-BD31-4B8C-83A1-F6EECF244321}">
                <p14:modId xmlns:p14="http://schemas.microsoft.com/office/powerpoint/2010/main" val="965531087"/>
              </p:ext>
            </p:extLst>
          </p:nvPr>
        </p:nvGraphicFramePr>
        <p:xfrm>
          <a:off x="19143405" y="7037620"/>
          <a:ext cx="8334315" cy="652598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hart 4"/>
          <p:cNvGraphicFramePr>
            <a:graphicFrameLocks/>
          </p:cNvGraphicFramePr>
          <p:nvPr>
            <p:extLst>
              <p:ext uri="{D42A27DB-BD31-4B8C-83A1-F6EECF244321}">
                <p14:modId xmlns:p14="http://schemas.microsoft.com/office/powerpoint/2010/main" val="716582604"/>
              </p:ext>
            </p:extLst>
          </p:nvPr>
        </p:nvGraphicFramePr>
        <p:xfrm>
          <a:off x="9713033" y="13889325"/>
          <a:ext cx="5598407" cy="4513863"/>
        </p:xfrm>
        <a:graphic>
          <a:graphicData uri="http://schemas.openxmlformats.org/drawingml/2006/chart">
            <c:chart xmlns:c="http://schemas.openxmlformats.org/drawingml/2006/chart" xmlns:r="http://schemas.openxmlformats.org/officeDocument/2006/relationships" r:id="rId3"/>
          </a:graphicData>
        </a:graphic>
      </p:graphicFrame>
      <p:sp>
        <p:nvSpPr>
          <p:cNvPr id="13" name="Rectangle 12"/>
          <p:cNvSpPr/>
          <p:nvPr/>
        </p:nvSpPr>
        <p:spPr>
          <a:xfrm>
            <a:off x="14936505" y="15519765"/>
            <a:ext cx="2530277" cy="138310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6200" dirty="0"/>
          </a:p>
        </p:txBody>
      </p:sp>
      <p:sp>
        <p:nvSpPr>
          <p:cNvPr id="14" name="Freeform 13"/>
          <p:cNvSpPr/>
          <p:nvPr/>
        </p:nvSpPr>
        <p:spPr>
          <a:xfrm>
            <a:off x="15082952" y="15705536"/>
            <a:ext cx="212890" cy="980380"/>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6200" dirty="0"/>
          </a:p>
        </p:txBody>
      </p:sp>
      <p:sp>
        <p:nvSpPr>
          <p:cNvPr id="15" name="Freeform 14"/>
          <p:cNvSpPr/>
          <p:nvPr/>
        </p:nvSpPr>
        <p:spPr>
          <a:xfrm rot="10800000">
            <a:off x="17068121" y="15720451"/>
            <a:ext cx="212890" cy="980381"/>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6200" dirty="0"/>
          </a:p>
        </p:txBody>
      </p:sp>
      <p:sp>
        <p:nvSpPr>
          <p:cNvPr id="16" name="TextBox 64"/>
          <p:cNvSpPr txBox="1">
            <a:spLocks noChangeArrowheads="1"/>
          </p:cNvSpPr>
          <p:nvPr/>
        </p:nvSpPr>
        <p:spPr bwMode="auto">
          <a:xfrm>
            <a:off x="15301266" y="15782826"/>
            <a:ext cx="2237383" cy="802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r>
              <a:rPr lang="en-US" altLang="en-US" sz="1538" dirty="0">
                <a:solidFill>
                  <a:schemeClr val="bg1"/>
                </a:solidFill>
                <a:latin typeface="Arial" charset="0"/>
                <a:ea typeface="Arial" charset="0"/>
              </a:rPr>
              <a:t>Figure A: neque dignissim, and in aliquet nisl et umis.</a:t>
            </a:r>
          </a:p>
        </p:txBody>
      </p:sp>
      <p:sp>
        <p:nvSpPr>
          <p:cNvPr id="17" name="Arc 16"/>
          <p:cNvSpPr/>
          <p:nvPr/>
        </p:nvSpPr>
        <p:spPr>
          <a:xfrm rot="16200000">
            <a:off x="13557088" y="14901809"/>
            <a:ext cx="1842789" cy="1825162"/>
          </a:xfrm>
          <a:prstGeom prst="arc">
            <a:avLst>
              <a:gd name="adj1" fmla="val 16200000"/>
              <a:gd name="adj2" fmla="val 3291054"/>
            </a:avLst>
          </a:prstGeom>
          <a:ln w="38100">
            <a:solidFill>
              <a:schemeClr val="accent3"/>
            </a:solidFill>
            <a:prstDash val="solid"/>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6200" dirty="0"/>
          </a:p>
        </p:txBody>
      </p:sp>
      <p:graphicFrame>
        <p:nvGraphicFramePr>
          <p:cNvPr id="18" name="Table 17"/>
          <p:cNvGraphicFramePr>
            <a:graphicFrameLocks noGrp="1"/>
          </p:cNvGraphicFramePr>
          <p:nvPr>
            <p:extLst>
              <p:ext uri="{D42A27DB-BD31-4B8C-83A1-F6EECF244321}">
                <p14:modId xmlns:p14="http://schemas.microsoft.com/office/powerpoint/2010/main" val="22437134"/>
              </p:ext>
            </p:extLst>
          </p:nvPr>
        </p:nvGraphicFramePr>
        <p:xfrm>
          <a:off x="10053210" y="25041288"/>
          <a:ext cx="8198214" cy="3198766"/>
        </p:xfrm>
        <a:graphic>
          <a:graphicData uri="http://schemas.openxmlformats.org/drawingml/2006/table">
            <a:tbl>
              <a:tblPr firstRow="1" bandRow="1">
                <a:tableStyleId>{6E25E649-3F16-4E02-A733-19D2CDBF48F0}</a:tableStyleId>
              </a:tblPr>
              <a:tblGrid>
                <a:gridCol w="1913922"/>
                <a:gridCol w="2139974"/>
                <a:gridCol w="1898851"/>
                <a:gridCol w="2245467"/>
              </a:tblGrid>
              <a:tr h="654052">
                <a:tc gridSpan="4">
                  <a:txBody>
                    <a:bodyPr/>
                    <a:lstStyle/>
                    <a:p>
                      <a:pPr algn="ctr"/>
                      <a:r>
                        <a:rPr lang="en-US" sz="2700" dirty="0" smtClean="0">
                          <a:ln>
                            <a:noFill/>
                            <a:prstDash val="dash"/>
                          </a:ln>
                        </a:rPr>
                        <a:t>Chart Title</a:t>
                      </a:r>
                      <a:endParaRPr lang="en-US" sz="2700" b="1" dirty="0">
                        <a:ln>
                          <a:noFill/>
                          <a:prstDash val="dash"/>
                        </a:ln>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dirty="0">
                        <a:ln>
                          <a:solidFill>
                            <a:schemeClr val="tx1"/>
                          </a:solidFill>
                          <a:prstDash val="dash"/>
                        </a:ln>
                      </a:endParaRPr>
                    </a:p>
                  </a:txBody>
                  <a:tcPr>
                    <a:lnL w="12700" cap="flat" cmpd="sng" algn="ctr">
                      <a:noFill/>
                      <a:prstDash val="sysDash"/>
                      <a:round/>
                      <a:headEnd type="none" w="med" len="med"/>
                      <a:tailEnd type="none" w="med" len="med"/>
                    </a:lnL>
                    <a:lnR w="3175" cap="flat" cmpd="sng" algn="ctr">
                      <a:solidFill>
                        <a:schemeClr val="bg2">
                          <a:lumMod val="75000"/>
                        </a:schemeClr>
                      </a:solidFill>
                      <a:prstDash val="sysDash"/>
                      <a:round/>
                      <a:headEnd type="none" w="med" len="med"/>
                      <a:tailEnd type="none" w="med" len="med"/>
                    </a:lnR>
                    <a:lnT w="3175" cap="flat" cmpd="sng" algn="ctr">
                      <a:solidFill>
                        <a:schemeClr val="bg2">
                          <a:lumMod val="75000"/>
                        </a:schemeClr>
                      </a:solidFill>
                      <a:prstDash val="sysDash"/>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r>
              <a:tr h="513759">
                <a:tc>
                  <a:txBody>
                    <a:bodyPr/>
                    <a:lstStyle/>
                    <a:p>
                      <a:pPr algn="ctr"/>
                      <a:r>
                        <a:rPr lang="en-US" sz="2100" cap="none" spc="0" dirty="0" smtClean="0">
                          <a:ln>
                            <a:noFill/>
                          </a:ln>
                          <a:effectLst/>
                        </a:rPr>
                        <a:t>8.01</a:t>
                      </a:r>
                      <a:endParaRPr lang="en-US" sz="2100" b="0" cap="none" spc="0" dirty="0">
                        <a:ln>
                          <a:noFill/>
                        </a:ln>
                        <a:solidFill>
                          <a:schemeClr val="tx1"/>
                        </a:solidFill>
                        <a:effectLst/>
                      </a:endParaRPr>
                    </a:p>
                  </a:txBody>
                  <a:tcPr marL="78105" marR="78105" marT="39053" marB="39053">
                    <a:lnL w="12700" cap="flat" cmpd="sng" algn="ctr">
                      <a:noFill/>
                      <a:prstDash val="solid"/>
                      <a:round/>
                      <a:headEnd type="none" w="med" len="med"/>
                      <a:tailEnd type="none" w="med" len="med"/>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r>
                        <a:rPr lang="en-US" sz="2100" cap="none" spc="0" dirty="0" smtClean="0">
                          <a:ln>
                            <a:noFill/>
                          </a:ln>
                          <a:effectLst/>
                        </a:rPr>
                        <a:t>7.99</a:t>
                      </a:r>
                      <a:endParaRPr lang="en-US" sz="2100" b="0" cap="none" spc="0" dirty="0">
                        <a:ln>
                          <a:noFill/>
                        </a:ln>
                        <a:solidFill>
                          <a:schemeClr val="tx1"/>
                        </a:solidFill>
                        <a:effectLst/>
                      </a:endParaRPr>
                    </a:p>
                  </a:txBody>
                  <a:tcPr marL="78105" marR="78105" marT="39053" marB="39053">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cap="none" spc="0" dirty="0" smtClean="0">
                          <a:ln>
                            <a:noFill/>
                          </a:ln>
                          <a:effectLst/>
                        </a:rPr>
                        <a:t>5.77</a:t>
                      </a:r>
                      <a:endParaRPr lang="en-US" sz="2100" b="0" cap="none" spc="0" dirty="0" smtClean="0">
                        <a:ln>
                          <a:noFill/>
                        </a:ln>
                        <a:solidFill>
                          <a:schemeClr val="tx1"/>
                        </a:solidFill>
                        <a:effectLst/>
                      </a:endParaRPr>
                    </a:p>
                  </a:txBody>
                  <a:tcPr marL="78105" marR="78105" marT="39053" marB="39053">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cap="none" spc="0" dirty="0" smtClean="0">
                          <a:ln>
                            <a:noFill/>
                          </a:ln>
                          <a:effectLst/>
                        </a:rPr>
                        <a:t>6.44</a:t>
                      </a:r>
                      <a:endParaRPr lang="en-US" sz="2100" b="0" cap="none" spc="0" dirty="0" smtClean="0">
                        <a:ln>
                          <a:noFill/>
                        </a:ln>
                        <a:solidFill>
                          <a:schemeClr val="tx1"/>
                        </a:solidFill>
                        <a:effectLst/>
                      </a:endParaRPr>
                    </a:p>
                  </a:txBody>
                  <a:tcPr marL="78105" marR="78105" marT="39053" marB="39053">
                    <a:lnL>
                      <a:noFill/>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r>
              <a:tr h="520396">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cap="none" spc="0" dirty="0" smtClean="0">
                          <a:ln>
                            <a:noFill/>
                          </a:ln>
                          <a:effectLst/>
                        </a:rPr>
                        <a:t>4.50</a:t>
                      </a:r>
                      <a:endParaRPr lang="en-US" sz="2100" b="0" cap="none" spc="0" dirty="0" smtClean="0">
                        <a:ln>
                          <a:noFill/>
                        </a:ln>
                        <a:solidFill>
                          <a:schemeClr val="tx1"/>
                        </a:solidFill>
                        <a:effectLst/>
                      </a:endParaRPr>
                    </a:p>
                  </a:txBody>
                  <a:tcPr marL="78105" marR="78105" marT="39053" marB="39053">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cap="none" spc="0" dirty="0" smtClean="0">
                          <a:ln>
                            <a:noFill/>
                          </a:ln>
                          <a:effectLst/>
                        </a:rPr>
                        <a:t>3.11</a:t>
                      </a:r>
                      <a:endParaRPr lang="en-US" sz="2100" b="0" cap="none" spc="0" dirty="0" smtClean="0">
                        <a:ln>
                          <a:noFill/>
                        </a:ln>
                        <a:solidFill>
                          <a:schemeClr val="tx1"/>
                        </a:solidFill>
                        <a:effectLst/>
                      </a:endParaRPr>
                    </a:p>
                  </a:txBody>
                  <a:tcPr marL="78105" marR="78105" marT="39053" marB="39053">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cap="none" spc="0" dirty="0" smtClean="0">
                          <a:ln>
                            <a:noFill/>
                          </a:ln>
                          <a:effectLst/>
                        </a:rPr>
                        <a:t>9.55</a:t>
                      </a:r>
                      <a:endParaRPr lang="en-US" sz="2100" b="0" cap="none" spc="0" dirty="0" smtClean="0">
                        <a:ln>
                          <a:noFill/>
                        </a:ln>
                        <a:solidFill>
                          <a:schemeClr val="tx1"/>
                        </a:solidFill>
                        <a:effectLst/>
                      </a:endParaRPr>
                    </a:p>
                  </a:txBody>
                  <a:tcPr marL="78105" marR="78105" marT="39053" marB="39053">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cap="none" spc="0" dirty="0" smtClean="0">
                          <a:ln>
                            <a:noFill/>
                          </a:ln>
                          <a:effectLst/>
                        </a:rPr>
                        <a:t>1.12</a:t>
                      </a:r>
                      <a:endParaRPr lang="en-US" sz="2100" b="0" cap="none" spc="0" dirty="0" smtClean="0">
                        <a:ln>
                          <a:noFill/>
                        </a:ln>
                        <a:solidFill>
                          <a:schemeClr val="tx1"/>
                        </a:solidFill>
                        <a:effectLst/>
                      </a:endParaRPr>
                    </a:p>
                  </a:txBody>
                  <a:tcPr marL="78105" marR="78105" marT="39053" marB="39053">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51707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cap="none" spc="0" dirty="0" smtClean="0">
                          <a:ln>
                            <a:noFill/>
                          </a:ln>
                          <a:effectLst/>
                        </a:rPr>
                        <a:t>6.15</a:t>
                      </a:r>
                      <a:endParaRPr lang="en-US" sz="2100" b="0" cap="none" spc="0" dirty="0" smtClean="0">
                        <a:ln>
                          <a:noFill/>
                        </a:ln>
                        <a:solidFill>
                          <a:schemeClr val="tx1"/>
                        </a:solidFill>
                        <a:effectLst/>
                      </a:endParaRPr>
                    </a:p>
                  </a:txBody>
                  <a:tcPr marL="78105" marR="78105" marT="39053" marB="39053">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cap="none" spc="0" dirty="0" smtClean="0">
                          <a:ln>
                            <a:noFill/>
                          </a:ln>
                          <a:effectLst/>
                        </a:rPr>
                        <a:t>8.00</a:t>
                      </a:r>
                      <a:endParaRPr lang="en-US" sz="2100" b="0" cap="none" spc="0" dirty="0" smtClean="0">
                        <a:ln>
                          <a:noFill/>
                        </a:ln>
                        <a:solidFill>
                          <a:schemeClr val="tx1"/>
                        </a:solidFill>
                        <a:effectLst/>
                      </a:endParaRPr>
                    </a:p>
                  </a:txBody>
                  <a:tcPr marL="78105" marR="78105" marT="39053" marB="39053">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cap="none" spc="0" dirty="0" smtClean="0">
                          <a:ln>
                            <a:noFill/>
                          </a:ln>
                          <a:effectLst/>
                        </a:rPr>
                        <a:t>6.18</a:t>
                      </a:r>
                      <a:endParaRPr lang="en-US" sz="2100" b="0" cap="none" spc="0" dirty="0" smtClean="0">
                        <a:ln>
                          <a:noFill/>
                        </a:ln>
                        <a:solidFill>
                          <a:schemeClr val="tx1"/>
                        </a:solidFill>
                        <a:effectLst/>
                      </a:endParaRPr>
                    </a:p>
                  </a:txBody>
                  <a:tcPr marL="78105" marR="78105" marT="39053" marB="39053">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cap="none" spc="0" dirty="0" smtClean="0">
                          <a:ln>
                            <a:noFill/>
                          </a:ln>
                          <a:effectLst/>
                        </a:rPr>
                        <a:t>5.65</a:t>
                      </a:r>
                      <a:endParaRPr lang="en-US" sz="2100" b="0" cap="none" spc="0" dirty="0" smtClean="0">
                        <a:ln>
                          <a:noFill/>
                        </a:ln>
                        <a:solidFill>
                          <a:schemeClr val="tx1"/>
                        </a:solidFill>
                        <a:effectLst/>
                      </a:endParaRPr>
                    </a:p>
                  </a:txBody>
                  <a:tcPr marL="78105" marR="78105" marT="39053" marB="39053">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496741">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cap="none" spc="0" dirty="0" smtClean="0">
                          <a:ln>
                            <a:noFill/>
                          </a:ln>
                          <a:effectLst/>
                        </a:rPr>
                        <a:t>8.21</a:t>
                      </a:r>
                      <a:endParaRPr lang="en-US" sz="2100" b="0" cap="none" spc="0" dirty="0" smtClean="0">
                        <a:ln>
                          <a:noFill/>
                        </a:ln>
                        <a:solidFill>
                          <a:schemeClr val="tx1"/>
                        </a:solidFill>
                        <a:effectLst/>
                      </a:endParaRPr>
                    </a:p>
                  </a:txBody>
                  <a:tcPr marL="78105" marR="78105" marT="39053" marB="39053">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cap="none" spc="0" dirty="0" smtClean="0">
                          <a:ln>
                            <a:noFill/>
                          </a:ln>
                          <a:effectLst/>
                        </a:rPr>
                        <a:t>2.16</a:t>
                      </a:r>
                      <a:endParaRPr lang="en-US" sz="2100" b="0" cap="none" spc="0" dirty="0" smtClean="0">
                        <a:ln>
                          <a:noFill/>
                        </a:ln>
                        <a:solidFill>
                          <a:schemeClr val="tx1"/>
                        </a:solidFill>
                        <a:effectLst/>
                      </a:endParaRPr>
                    </a:p>
                  </a:txBody>
                  <a:tcPr marL="78105" marR="78105" marT="39053" marB="39053">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cap="none" spc="0" dirty="0" smtClean="0">
                          <a:ln>
                            <a:noFill/>
                          </a:ln>
                          <a:effectLst/>
                        </a:rPr>
                        <a:t>3.11*</a:t>
                      </a:r>
                      <a:endParaRPr lang="en-US" sz="2100" b="0" cap="none" spc="0" dirty="0" smtClean="0">
                        <a:ln>
                          <a:noFill/>
                        </a:ln>
                        <a:solidFill>
                          <a:schemeClr val="tx1"/>
                        </a:solidFill>
                        <a:effectLst/>
                      </a:endParaRPr>
                    </a:p>
                  </a:txBody>
                  <a:tcPr marL="78105" marR="78105" marT="39053" marB="39053">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cap="none" spc="0" dirty="0" smtClean="0">
                          <a:ln>
                            <a:noFill/>
                          </a:ln>
                          <a:effectLst/>
                        </a:rPr>
                        <a:t>7.17</a:t>
                      </a:r>
                      <a:endParaRPr lang="en-US" sz="2100" b="0" cap="none" spc="0" dirty="0" smtClean="0">
                        <a:ln>
                          <a:noFill/>
                        </a:ln>
                        <a:solidFill>
                          <a:schemeClr val="tx1"/>
                        </a:solidFill>
                        <a:effectLst/>
                      </a:endParaRPr>
                    </a:p>
                  </a:txBody>
                  <a:tcPr marL="78105" marR="78105" marT="39053" marB="39053">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496741">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b="0" cap="none" spc="0" dirty="0" smtClean="0">
                          <a:ln>
                            <a:noFill/>
                          </a:ln>
                          <a:solidFill>
                            <a:schemeClr val="tx1"/>
                          </a:solidFill>
                          <a:effectLst/>
                        </a:rPr>
                        <a:t>3.00</a:t>
                      </a:r>
                    </a:p>
                  </a:txBody>
                  <a:tcPr marL="78105" marR="78105" marT="39053" marB="39053">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b="0" cap="none" spc="0" dirty="0" smtClean="0">
                          <a:ln>
                            <a:noFill/>
                          </a:ln>
                          <a:solidFill>
                            <a:schemeClr val="tx1"/>
                          </a:solidFill>
                          <a:effectLst/>
                        </a:rPr>
                        <a:t>9.70</a:t>
                      </a:r>
                    </a:p>
                  </a:txBody>
                  <a:tcPr marL="78105" marR="78105" marT="39053" marB="39053">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b="0" cap="none" spc="0" dirty="0" smtClean="0">
                          <a:ln>
                            <a:noFill/>
                          </a:ln>
                          <a:solidFill>
                            <a:schemeClr val="tx1"/>
                          </a:solidFill>
                          <a:effectLst/>
                        </a:rPr>
                        <a:t>10.50</a:t>
                      </a:r>
                    </a:p>
                  </a:txBody>
                  <a:tcPr marL="78105" marR="78105" marT="39053" marB="39053">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100" b="0" cap="none" spc="0" dirty="0" smtClean="0">
                          <a:ln>
                            <a:noFill/>
                          </a:ln>
                          <a:solidFill>
                            <a:schemeClr val="tx1"/>
                          </a:solidFill>
                          <a:effectLst/>
                        </a:rPr>
                        <a:t>4.45</a:t>
                      </a:r>
                    </a:p>
                  </a:txBody>
                  <a:tcPr marL="78105" marR="78105" marT="39053" marB="39053">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84" name="Picture Placeholder 34"/>
          <p:cNvSpPr>
            <a:spLocks noGrp="1"/>
          </p:cNvSpPr>
          <p:nvPr>
            <p:ph type="pic" sz="quarter" idx="16"/>
          </p:nvPr>
        </p:nvSpPr>
        <p:spPr>
          <a:xfrm>
            <a:off x="801007" y="22236545"/>
            <a:ext cx="8179707" cy="6871855"/>
          </a:xfrm>
        </p:spPr>
      </p:sp>
      <p:graphicFrame>
        <p:nvGraphicFramePr>
          <p:cNvPr id="25" name="Picture Placeholder 11"/>
          <p:cNvGraphicFramePr>
            <a:graphicFrameLocks noGrp="1"/>
          </p:cNvGraphicFramePr>
          <p:nvPr>
            <p:ph type="pic" sz="quarter" idx="17"/>
            <p:extLst>
              <p:ext uri="{D42A27DB-BD31-4B8C-83A1-F6EECF244321}">
                <p14:modId xmlns:p14="http://schemas.microsoft.com/office/powerpoint/2010/main" val="1147996094"/>
              </p:ext>
            </p:extLst>
          </p:nvPr>
        </p:nvGraphicFramePr>
        <p:xfrm>
          <a:off x="19442712" y="20200951"/>
          <a:ext cx="5958814" cy="453186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26" name="Picture 2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0451" y="14122621"/>
            <a:ext cx="604330" cy="604330"/>
          </a:xfrm>
          <a:prstGeom prst="rect">
            <a:avLst/>
          </a:prstGeom>
        </p:spPr>
      </p:pic>
      <p:graphicFrame>
        <p:nvGraphicFramePr>
          <p:cNvPr id="27" name="Chart 4"/>
          <p:cNvGraphicFramePr>
            <a:graphicFrameLocks/>
          </p:cNvGraphicFramePr>
          <p:nvPr>
            <p:extLst>
              <p:ext uri="{D42A27DB-BD31-4B8C-83A1-F6EECF244321}">
                <p14:modId xmlns:p14="http://schemas.microsoft.com/office/powerpoint/2010/main" val="804825129"/>
              </p:ext>
            </p:extLst>
          </p:nvPr>
        </p:nvGraphicFramePr>
        <p:xfrm>
          <a:off x="14279493" y="19552847"/>
          <a:ext cx="4385859" cy="4222651"/>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28" name="Chart 4"/>
          <p:cNvGraphicFramePr>
            <a:graphicFrameLocks/>
          </p:cNvGraphicFramePr>
          <p:nvPr>
            <p:extLst>
              <p:ext uri="{D42A27DB-BD31-4B8C-83A1-F6EECF244321}">
                <p14:modId xmlns:p14="http://schemas.microsoft.com/office/powerpoint/2010/main" val="1269500185"/>
              </p:ext>
            </p:extLst>
          </p:nvPr>
        </p:nvGraphicFramePr>
        <p:xfrm>
          <a:off x="9702715" y="19552847"/>
          <a:ext cx="4385859" cy="4222651"/>
        </p:xfrm>
        <a:graphic>
          <a:graphicData uri="http://schemas.openxmlformats.org/drawingml/2006/chart">
            <c:chart xmlns:c="http://schemas.openxmlformats.org/drawingml/2006/chart" xmlns:r="http://schemas.openxmlformats.org/officeDocument/2006/relationships" r:id="rId11"/>
          </a:graphicData>
        </a:graphic>
      </p:graphicFrame>
      <p:pic>
        <p:nvPicPr>
          <p:cNvPr id="29" name="Picture 28"/>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0012351" y="19894574"/>
            <a:ext cx="604330" cy="604330"/>
          </a:xfrm>
          <a:prstGeom prst="rect">
            <a:avLst/>
          </a:prstGeom>
        </p:spPr>
      </p:pic>
      <p:pic>
        <p:nvPicPr>
          <p:cNvPr id="30" name="Picture 29"/>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4466462" y="19924339"/>
            <a:ext cx="604330" cy="604330"/>
          </a:xfrm>
          <a:prstGeom prst="rect">
            <a:avLst/>
          </a:prstGeom>
        </p:spPr>
      </p:pic>
      <p:cxnSp>
        <p:nvCxnSpPr>
          <p:cNvPr id="31" name="Straight Connector 30"/>
          <p:cNvCxnSpPr/>
          <p:nvPr/>
        </p:nvCxnSpPr>
        <p:spPr bwMode="auto">
          <a:xfrm>
            <a:off x="808170" y="12692857"/>
            <a:ext cx="8357235" cy="0"/>
          </a:xfrm>
          <a:prstGeom prst="line">
            <a:avLst/>
          </a:prstGeom>
          <a:noFill/>
          <a:ln w="25400" cap="flat" cmpd="sng" algn="ctr">
            <a:solidFill>
              <a:schemeClr val="tx1"/>
            </a:solidFill>
            <a:prstDash val="dash"/>
            <a:round/>
            <a:headEnd type="none" w="med" len="med"/>
            <a:tailEnd type="none" w="med" len="med"/>
          </a:ln>
          <a:effectLst/>
        </p:spPr>
      </p:cxnSp>
      <p:cxnSp>
        <p:nvCxnSpPr>
          <p:cNvPr id="32" name="Straight Connector 31"/>
          <p:cNvCxnSpPr/>
          <p:nvPr/>
        </p:nvCxnSpPr>
        <p:spPr bwMode="auto">
          <a:xfrm>
            <a:off x="9958388" y="19044450"/>
            <a:ext cx="8357235" cy="0"/>
          </a:xfrm>
          <a:prstGeom prst="line">
            <a:avLst/>
          </a:prstGeom>
          <a:noFill/>
          <a:ln w="25400" cap="flat" cmpd="sng" algn="ctr">
            <a:solidFill>
              <a:schemeClr val="tx1"/>
            </a:solidFill>
            <a:prstDash val="dash"/>
            <a:round/>
            <a:headEnd type="none" w="med" len="med"/>
            <a:tailEnd type="none" w="med" len="med"/>
          </a:ln>
          <a:effectLst/>
        </p:spPr>
      </p:cxnSp>
      <p:cxnSp>
        <p:nvCxnSpPr>
          <p:cNvPr id="33" name="Straight Connector 32"/>
          <p:cNvCxnSpPr/>
          <p:nvPr/>
        </p:nvCxnSpPr>
        <p:spPr bwMode="auto">
          <a:xfrm>
            <a:off x="9958387" y="24355019"/>
            <a:ext cx="8396288" cy="0"/>
          </a:xfrm>
          <a:prstGeom prst="line">
            <a:avLst/>
          </a:prstGeom>
          <a:noFill/>
          <a:ln w="25400" cap="flat" cmpd="sng" algn="ctr">
            <a:solidFill>
              <a:schemeClr val="tx1"/>
            </a:solidFill>
            <a:prstDash val="dash"/>
            <a:round/>
            <a:headEnd type="none" w="med" len="med"/>
            <a:tailEnd type="none" w="med" len="med"/>
          </a:ln>
          <a:effectLst/>
        </p:spPr>
      </p:cxnSp>
      <p:cxnSp>
        <p:nvCxnSpPr>
          <p:cNvPr id="34" name="Straight Connector 33"/>
          <p:cNvCxnSpPr/>
          <p:nvPr/>
        </p:nvCxnSpPr>
        <p:spPr bwMode="auto">
          <a:xfrm>
            <a:off x="19169389" y="13808417"/>
            <a:ext cx="8262611" cy="0"/>
          </a:xfrm>
          <a:prstGeom prst="line">
            <a:avLst/>
          </a:prstGeom>
          <a:noFill/>
          <a:ln w="25400" cap="flat" cmpd="sng" algn="ctr">
            <a:solidFill>
              <a:schemeClr val="tx1"/>
            </a:solidFill>
            <a:prstDash val="dash"/>
            <a:round/>
            <a:headEnd type="none" w="med" len="med"/>
            <a:tailEnd type="none" w="med" len="med"/>
          </a:ln>
          <a:effectLst/>
        </p:spPr>
      </p:cxnSp>
      <p:sp>
        <p:nvSpPr>
          <p:cNvPr id="35" name="TextBox 34"/>
          <p:cNvSpPr txBox="1"/>
          <p:nvPr/>
        </p:nvSpPr>
        <p:spPr>
          <a:xfrm>
            <a:off x="19156972" y="25331413"/>
            <a:ext cx="8018996" cy="4221669"/>
          </a:xfrm>
          <a:prstGeom prst="rect">
            <a:avLst/>
          </a:prstGeom>
          <a:solidFill>
            <a:schemeClr val="bg1">
              <a:alpha val="42000"/>
            </a:schemeClr>
          </a:solidFill>
        </p:spPr>
        <p:txBody>
          <a:bodyPr wrap="square">
            <a:spAutoFit/>
          </a:bodyPr>
          <a:lstStyle/>
          <a:p>
            <a:pPr>
              <a:lnSpc>
                <a:spcPts val="4600"/>
              </a:lnSpc>
              <a:spcAft>
                <a:spcPts val="1538"/>
              </a:spcAft>
              <a:defRPr/>
            </a:pPr>
            <a:r>
              <a:rPr lang="en-US" sz="2800" b="1" dirty="0">
                <a:solidFill>
                  <a:schemeClr val="tx2"/>
                </a:solidFill>
                <a:latin typeface="Arial" charset="0"/>
                <a:ea typeface="Arial" charset="0"/>
                <a:cs typeface="Arial" charset="0"/>
              </a:rPr>
              <a:t>MAURIS ORCI MI VARIUS ID DIAM</a:t>
            </a:r>
            <a:r>
              <a:rPr lang="en-US" sz="2800" dirty="0">
                <a:solidFill>
                  <a:schemeClr val="bg2">
                    <a:lumMod val="50000"/>
                  </a:schemeClr>
                </a:solidFill>
                <a:latin typeface="Arial" charset="0"/>
                <a:ea typeface="Arial" charset="0"/>
                <a:cs typeface="Arial" charset="0"/>
              </a:rPr>
              <a:t/>
            </a:r>
            <a:br>
              <a:rPr lang="en-US" sz="2800" dirty="0">
                <a:solidFill>
                  <a:schemeClr val="bg2">
                    <a:lumMod val="50000"/>
                  </a:schemeClr>
                </a:solidFill>
                <a:latin typeface="Arial" charset="0"/>
                <a:ea typeface="Arial" charset="0"/>
                <a:cs typeface="Arial" charset="0"/>
              </a:rPr>
            </a:br>
            <a:r>
              <a:rPr lang="en-US" sz="2800" dirty="0">
                <a:latin typeface="Arial" charset="0"/>
                <a:ea typeface="Arial" charset="0"/>
                <a:cs typeface="Arial" charset="0"/>
              </a:rPr>
              <a:t>Egestas auctor enim. Praesent ut massa nibh. Duis purus neque, facilisis cursus ultrices vel, ullamcorper ac augue. Donec semper lorem</a:t>
            </a:r>
            <a:r>
              <a:rPr lang="en-US" sz="2800" dirty="0" smtClean="0">
                <a:latin typeface="Arial" charset="0"/>
                <a:ea typeface="Arial" charset="0"/>
                <a:cs typeface="Arial" charset="0"/>
              </a:rPr>
              <a:t>. </a:t>
            </a:r>
            <a:r>
              <a:rPr lang="en-US" sz="2800" dirty="0">
                <a:latin typeface="Arial" charset="0"/>
                <a:ea typeface="Arial" charset="0"/>
                <a:cs typeface="Arial" charset="0"/>
              </a:rPr>
              <a:t>Mauris orci mi, varius id diam id, egestas auctor enim. Praesent ut massa nibh. Duis purus neque, facilisis </a:t>
            </a:r>
            <a:r>
              <a:rPr lang="en-US" sz="2800" dirty="0" smtClean="0">
                <a:latin typeface="Arial" charset="0"/>
                <a:ea typeface="Arial" charset="0"/>
                <a:cs typeface="Arial" charset="0"/>
              </a:rPr>
              <a:t>tristique </a:t>
            </a:r>
            <a:r>
              <a:rPr lang="en-US" sz="2800" dirty="0">
                <a:latin typeface="Arial" charset="0"/>
                <a:ea typeface="Arial" charset="0"/>
                <a:cs typeface="Arial" charset="0"/>
              </a:rPr>
              <a:t>quis augue scelerisque. </a:t>
            </a:r>
          </a:p>
        </p:txBody>
      </p:sp>
      <p:sp>
        <p:nvSpPr>
          <p:cNvPr id="36" name="TextBox 35"/>
          <p:cNvSpPr txBox="1"/>
          <p:nvPr/>
        </p:nvSpPr>
        <p:spPr>
          <a:xfrm>
            <a:off x="28229805" y="16525365"/>
            <a:ext cx="8363744" cy="723275"/>
          </a:xfrm>
          <a:prstGeom prst="rect">
            <a:avLst/>
          </a:prstGeom>
          <a:noFill/>
        </p:spPr>
        <p:txBody>
          <a:bodyPr wrap="square">
            <a:spAutoFit/>
          </a:bodyPr>
          <a:lstStyle/>
          <a:p>
            <a:pPr>
              <a:defRPr/>
            </a:pPr>
            <a:r>
              <a:rPr lang="en-US" sz="4100" b="1" dirty="0">
                <a:solidFill>
                  <a:srgbClr val="005BBB"/>
                </a:solidFill>
              </a:rPr>
              <a:t>Graphic Elements</a:t>
            </a:r>
          </a:p>
        </p:txBody>
      </p:sp>
      <p:cxnSp>
        <p:nvCxnSpPr>
          <p:cNvPr id="38" name="Straight Connector 37"/>
          <p:cNvCxnSpPr/>
          <p:nvPr/>
        </p:nvCxnSpPr>
        <p:spPr bwMode="auto">
          <a:xfrm>
            <a:off x="28313063" y="23796145"/>
            <a:ext cx="8099651" cy="0"/>
          </a:xfrm>
          <a:prstGeom prst="line">
            <a:avLst/>
          </a:prstGeom>
          <a:noFill/>
          <a:ln w="25400" cap="flat" cmpd="sng" algn="ctr">
            <a:solidFill>
              <a:schemeClr val="tx1"/>
            </a:solidFill>
            <a:prstDash val="dash"/>
            <a:round/>
            <a:headEnd type="none" w="med" len="med"/>
            <a:tailEnd type="none" w="med" len="med"/>
          </a:ln>
          <a:effectLst/>
        </p:spPr>
      </p:cxnSp>
      <p:cxnSp>
        <p:nvCxnSpPr>
          <p:cNvPr id="41" name="Straight Connector 40"/>
          <p:cNvCxnSpPr/>
          <p:nvPr/>
        </p:nvCxnSpPr>
        <p:spPr bwMode="auto">
          <a:xfrm>
            <a:off x="28352839" y="16162383"/>
            <a:ext cx="8092532" cy="0"/>
          </a:xfrm>
          <a:prstGeom prst="line">
            <a:avLst/>
          </a:prstGeom>
          <a:noFill/>
          <a:ln w="25400" cap="flat" cmpd="sng" algn="ctr">
            <a:solidFill>
              <a:schemeClr val="tx1"/>
            </a:solidFill>
            <a:prstDash val="dash"/>
            <a:round/>
            <a:headEnd type="none" w="med" len="med"/>
            <a:tailEnd type="none" w="med" len="med"/>
          </a:ln>
          <a:effectLst/>
        </p:spPr>
      </p:cxnSp>
      <p:sp>
        <p:nvSpPr>
          <p:cNvPr id="42" name="Freeform 41"/>
          <p:cNvSpPr/>
          <p:nvPr/>
        </p:nvSpPr>
        <p:spPr>
          <a:xfrm>
            <a:off x="24551468" y="21918727"/>
            <a:ext cx="211534" cy="980381"/>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6200" dirty="0"/>
          </a:p>
        </p:txBody>
      </p:sp>
      <p:sp>
        <p:nvSpPr>
          <p:cNvPr id="43" name="Freeform 42"/>
          <p:cNvSpPr/>
          <p:nvPr/>
        </p:nvSpPr>
        <p:spPr>
          <a:xfrm rot="10800000">
            <a:off x="26650935" y="21918727"/>
            <a:ext cx="212890" cy="98173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6200" dirty="0"/>
          </a:p>
        </p:txBody>
      </p:sp>
      <p:sp>
        <p:nvSpPr>
          <p:cNvPr id="44" name="TextBox 43"/>
          <p:cNvSpPr txBox="1"/>
          <p:nvPr/>
        </p:nvSpPr>
        <p:spPr>
          <a:xfrm>
            <a:off x="24776760" y="22010387"/>
            <a:ext cx="1874174" cy="802336"/>
          </a:xfrm>
          <a:prstGeom prst="rect">
            <a:avLst/>
          </a:prstGeom>
          <a:noFill/>
        </p:spPr>
        <p:txBody>
          <a:bodyPr wrap="square">
            <a:spAutoFit/>
          </a:bodyPr>
          <a:lstStyle/>
          <a:p>
            <a:pPr>
              <a:defRPr/>
            </a:pPr>
            <a:r>
              <a:rPr lang="en-US" sz="1538" b="1" dirty="0">
                <a:solidFill>
                  <a:schemeClr val="accent3"/>
                </a:solidFill>
                <a:latin typeface="Arial" charset="0"/>
                <a:ea typeface="Arial" charset="0"/>
                <a:cs typeface="Arial" charset="0"/>
              </a:rPr>
              <a:t>Series: </a:t>
            </a:r>
            <a:r>
              <a:rPr lang="en-US" sz="1538" dirty="0">
                <a:solidFill>
                  <a:schemeClr val="accent3"/>
                </a:solidFill>
                <a:latin typeface="Arial" charset="0"/>
                <a:ea typeface="Arial" charset="0"/>
                <a:cs typeface="Arial" charset="0"/>
              </a:rPr>
              <a:t>in et neque dignissim, and in aliquet nisl et umis.</a:t>
            </a:r>
          </a:p>
        </p:txBody>
      </p:sp>
      <p:sp>
        <p:nvSpPr>
          <p:cNvPr id="45" name="TextBox 44"/>
          <p:cNvSpPr txBox="1"/>
          <p:nvPr/>
        </p:nvSpPr>
        <p:spPr>
          <a:xfrm>
            <a:off x="752560" y="29266728"/>
            <a:ext cx="8396288" cy="407804"/>
          </a:xfrm>
          <a:prstGeom prst="rect">
            <a:avLst/>
          </a:prstGeom>
          <a:solidFill>
            <a:schemeClr val="bg1">
              <a:alpha val="42000"/>
            </a:schemeClr>
          </a:solidFill>
        </p:spPr>
        <p:txBody>
          <a:bodyPr>
            <a:spAutoFit/>
          </a:bodyPr>
          <a:lstStyle/>
          <a:p>
            <a:pPr>
              <a:spcBef>
                <a:spcPts val="513"/>
              </a:spcBef>
              <a:buClr>
                <a:schemeClr val="tx2"/>
              </a:buClr>
              <a:defRPr/>
            </a:pPr>
            <a:r>
              <a:rPr lang="en-US" sz="2050" i="1" dirty="0">
                <a:latin typeface="Arial" charset="0"/>
                <a:ea typeface="Arial" charset="0"/>
                <a:cs typeface="Arial" charset="0"/>
              </a:rPr>
              <a:t>Mauris orci mi, varius id diam id, egestas auctor enim. </a:t>
            </a:r>
          </a:p>
        </p:txBody>
      </p:sp>
      <p:sp>
        <p:nvSpPr>
          <p:cNvPr id="46" name="Arc 45"/>
          <p:cNvSpPr/>
          <p:nvPr/>
        </p:nvSpPr>
        <p:spPr>
          <a:xfrm rot="16200000">
            <a:off x="23302374" y="21404542"/>
            <a:ext cx="1681427" cy="1821773"/>
          </a:xfrm>
          <a:prstGeom prst="arc">
            <a:avLst>
              <a:gd name="adj1" fmla="val 16200000"/>
              <a:gd name="adj2" fmla="val 2592668"/>
            </a:avLst>
          </a:prstGeom>
          <a:ln w="38100">
            <a:solidFill>
              <a:schemeClr val="accent3"/>
            </a:solidFill>
            <a:prstDash val="dash"/>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6200" dirty="0"/>
          </a:p>
        </p:txBody>
      </p:sp>
      <p:pic>
        <p:nvPicPr>
          <p:cNvPr id="47" name="Picture 46"/>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28643278" y="17688227"/>
            <a:ext cx="604330" cy="604330"/>
          </a:xfrm>
          <a:prstGeom prst="rect">
            <a:avLst/>
          </a:prstGeom>
        </p:spPr>
      </p:pic>
      <p:pic>
        <p:nvPicPr>
          <p:cNvPr id="48" name="Picture 47"/>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28643278" y="18540109"/>
            <a:ext cx="604330" cy="604330"/>
          </a:xfrm>
          <a:prstGeom prst="rect">
            <a:avLst/>
          </a:prstGeom>
        </p:spPr>
      </p:pic>
      <p:pic>
        <p:nvPicPr>
          <p:cNvPr id="49" name="Picture 48"/>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28643278" y="19445140"/>
            <a:ext cx="604330" cy="604330"/>
          </a:xfrm>
          <a:prstGeom prst="rect">
            <a:avLst/>
          </a:prstGeom>
        </p:spPr>
      </p:pic>
      <p:pic>
        <p:nvPicPr>
          <p:cNvPr id="50" name="Picture 49"/>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28643279" y="20409348"/>
            <a:ext cx="603372" cy="603372"/>
          </a:xfrm>
          <a:prstGeom prst="rect">
            <a:avLst/>
          </a:prstGeom>
        </p:spPr>
      </p:pic>
      <p:pic>
        <p:nvPicPr>
          <p:cNvPr id="51" name="Picture 50"/>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8643278" y="21397714"/>
            <a:ext cx="604330" cy="604330"/>
          </a:xfrm>
          <a:prstGeom prst="rect">
            <a:avLst/>
          </a:prstGeom>
        </p:spPr>
      </p:pic>
      <p:pic>
        <p:nvPicPr>
          <p:cNvPr id="52" name="Picture 51"/>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28643278" y="22298689"/>
            <a:ext cx="604330" cy="604330"/>
          </a:xfrm>
          <a:prstGeom prst="rect">
            <a:avLst/>
          </a:prstGeom>
        </p:spPr>
      </p:pic>
      <p:pic>
        <p:nvPicPr>
          <p:cNvPr id="53" name="Picture 52"/>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29617478" y="17727983"/>
            <a:ext cx="604330" cy="604330"/>
          </a:xfrm>
          <a:prstGeom prst="rect">
            <a:avLst/>
          </a:prstGeom>
        </p:spPr>
      </p:pic>
      <p:pic>
        <p:nvPicPr>
          <p:cNvPr id="54" name="Picture 53"/>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29617478" y="20369591"/>
            <a:ext cx="604330" cy="604330"/>
          </a:xfrm>
          <a:prstGeom prst="rect">
            <a:avLst/>
          </a:prstGeom>
        </p:spPr>
      </p:pic>
      <p:pic>
        <p:nvPicPr>
          <p:cNvPr id="55" name="Picture 5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1187842" y="17688227"/>
            <a:ext cx="604330" cy="604330"/>
          </a:xfrm>
          <a:prstGeom prst="rect">
            <a:avLst/>
          </a:prstGeom>
        </p:spPr>
      </p:pic>
      <p:pic>
        <p:nvPicPr>
          <p:cNvPr id="56" name="Picture 55"/>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1187842" y="18540109"/>
            <a:ext cx="604330" cy="604330"/>
          </a:xfrm>
          <a:prstGeom prst="rect">
            <a:avLst/>
          </a:prstGeom>
        </p:spPr>
      </p:pic>
      <p:pic>
        <p:nvPicPr>
          <p:cNvPr id="57" name="Picture 5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1187842" y="19445140"/>
            <a:ext cx="604330" cy="604330"/>
          </a:xfrm>
          <a:prstGeom prst="rect">
            <a:avLst/>
          </a:prstGeom>
        </p:spPr>
      </p:pic>
      <p:pic>
        <p:nvPicPr>
          <p:cNvPr id="58" name="Picture 57"/>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31187842" y="20409348"/>
            <a:ext cx="604330" cy="604330"/>
          </a:xfrm>
          <a:prstGeom prst="rect">
            <a:avLst/>
          </a:prstGeom>
        </p:spPr>
      </p:pic>
      <p:pic>
        <p:nvPicPr>
          <p:cNvPr id="60" name="Picture 59"/>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31187842" y="22298689"/>
            <a:ext cx="604330" cy="604330"/>
          </a:xfrm>
          <a:prstGeom prst="rect">
            <a:avLst/>
          </a:prstGeom>
        </p:spPr>
      </p:pic>
      <p:pic>
        <p:nvPicPr>
          <p:cNvPr id="61" name="Picture 60"/>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32228670" y="17688227"/>
            <a:ext cx="604330" cy="604330"/>
          </a:xfrm>
          <a:prstGeom prst="rect">
            <a:avLst/>
          </a:prstGeom>
        </p:spPr>
      </p:pic>
      <p:pic>
        <p:nvPicPr>
          <p:cNvPr id="62" name="Picture 61"/>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32228670" y="18540109"/>
            <a:ext cx="604330" cy="604330"/>
          </a:xfrm>
          <a:prstGeom prst="rect">
            <a:avLst/>
          </a:prstGeom>
        </p:spPr>
      </p:pic>
      <p:pic>
        <p:nvPicPr>
          <p:cNvPr id="63" name="Picture 62"/>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32228670" y="19445140"/>
            <a:ext cx="604330" cy="604330"/>
          </a:xfrm>
          <a:prstGeom prst="rect">
            <a:avLst/>
          </a:prstGeom>
        </p:spPr>
      </p:pic>
      <p:pic>
        <p:nvPicPr>
          <p:cNvPr id="64" name="Picture 63"/>
          <p:cNvPicPr>
            <a:picLocks noChangeAspect="1"/>
          </p:cNvPicPr>
          <p:nvPr/>
        </p:nvPicPr>
        <p:blipFill>
          <a:blip r:embed="rId27">
            <a:extLst>
              <a:ext uri="{28A0092B-C50C-407E-A947-70E740481C1C}">
                <a14:useLocalDpi xmlns:a14="http://schemas.microsoft.com/office/drawing/2010/main" val="0"/>
              </a:ext>
            </a:extLst>
          </a:blip>
          <a:stretch>
            <a:fillRect/>
          </a:stretch>
        </p:blipFill>
        <p:spPr>
          <a:xfrm>
            <a:off x="32228670" y="20409348"/>
            <a:ext cx="604330" cy="604330"/>
          </a:xfrm>
          <a:prstGeom prst="rect">
            <a:avLst/>
          </a:prstGeom>
        </p:spPr>
      </p:pic>
      <p:pic>
        <p:nvPicPr>
          <p:cNvPr id="65" name="Picture 64"/>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2228670" y="21397714"/>
            <a:ext cx="604330" cy="604330"/>
          </a:xfrm>
          <a:prstGeom prst="rect">
            <a:avLst/>
          </a:prstGeom>
        </p:spPr>
      </p:pic>
      <p:pic>
        <p:nvPicPr>
          <p:cNvPr id="66" name="Picture 65"/>
          <p:cNvPicPr>
            <a:picLocks noChangeAspect="1"/>
          </p:cNvPicPr>
          <p:nvPr/>
        </p:nvPicPr>
        <p:blipFill>
          <a:blip r:embed="rId29">
            <a:extLst>
              <a:ext uri="{28A0092B-C50C-407E-A947-70E740481C1C}">
                <a14:useLocalDpi xmlns:a14="http://schemas.microsoft.com/office/drawing/2010/main" val="0"/>
              </a:ext>
            </a:extLst>
          </a:blip>
          <a:stretch>
            <a:fillRect/>
          </a:stretch>
        </p:blipFill>
        <p:spPr>
          <a:xfrm>
            <a:off x="32228670" y="22298689"/>
            <a:ext cx="604330" cy="604330"/>
          </a:xfrm>
          <a:prstGeom prst="rect">
            <a:avLst/>
          </a:prstGeom>
        </p:spPr>
      </p:pic>
      <p:pic>
        <p:nvPicPr>
          <p:cNvPr id="67" name="Picture 66"/>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33320153" y="17688227"/>
            <a:ext cx="604330" cy="604330"/>
          </a:xfrm>
          <a:prstGeom prst="rect">
            <a:avLst/>
          </a:prstGeom>
        </p:spPr>
      </p:pic>
      <p:pic>
        <p:nvPicPr>
          <p:cNvPr id="68" name="Picture 67"/>
          <p:cNvPicPr>
            <a:picLocks noChangeAspect="1"/>
          </p:cNvPicPr>
          <p:nvPr/>
        </p:nvPicPr>
        <p:blipFill>
          <a:blip r:embed="rId31">
            <a:extLst>
              <a:ext uri="{28A0092B-C50C-407E-A947-70E740481C1C}">
                <a14:useLocalDpi xmlns:a14="http://schemas.microsoft.com/office/drawing/2010/main" val="0"/>
              </a:ext>
            </a:extLst>
          </a:blip>
          <a:stretch>
            <a:fillRect/>
          </a:stretch>
        </p:blipFill>
        <p:spPr>
          <a:xfrm>
            <a:off x="33320153" y="18540109"/>
            <a:ext cx="604330" cy="604330"/>
          </a:xfrm>
          <a:prstGeom prst="rect">
            <a:avLst/>
          </a:prstGeom>
        </p:spPr>
      </p:pic>
      <p:pic>
        <p:nvPicPr>
          <p:cNvPr id="69" name="Picture 68"/>
          <p:cNvPicPr>
            <a:picLocks noChangeAspect="1"/>
          </p:cNvPicPr>
          <p:nvPr/>
        </p:nvPicPr>
        <p:blipFill>
          <a:blip r:embed="rId32">
            <a:extLst>
              <a:ext uri="{28A0092B-C50C-407E-A947-70E740481C1C}">
                <a14:useLocalDpi xmlns:a14="http://schemas.microsoft.com/office/drawing/2010/main" val="0"/>
              </a:ext>
            </a:extLst>
          </a:blip>
          <a:stretch>
            <a:fillRect/>
          </a:stretch>
        </p:blipFill>
        <p:spPr>
          <a:xfrm>
            <a:off x="33320153" y="19445140"/>
            <a:ext cx="604330" cy="604330"/>
          </a:xfrm>
          <a:prstGeom prst="rect">
            <a:avLst/>
          </a:prstGeom>
        </p:spPr>
      </p:pic>
      <p:pic>
        <p:nvPicPr>
          <p:cNvPr id="70" name="Picture 69"/>
          <p:cNvPicPr>
            <a:picLocks noChangeAspect="1"/>
          </p:cNvPicPr>
          <p:nvPr/>
        </p:nvPicPr>
        <p:blipFill>
          <a:blip r:embed="rId33">
            <a:extLst>
              <a:ext uri="{28A0092B-C50C-407E-A947-70E740481C1C}">
                <a14:useLocalDpi xmlns:a14="http://schemas.microsoft.com/office/drawing/2010/main" val="0"/>
              </a:ext>
            </a:extLst>
          </a:blip>
          <a:stretch>
            <a:fillRect/>
          </a:stretch>
        </p:blipFill>
        <p:spPr>
          <a:xfrm>
            <a:off x="33320153" y="20409348"/>
            <a:ext cx="604330" cy="604330"/>
          </a:xfrm>
          <a:prstGeom prst="rect">
            <a:avLst/>
          </a:prstGeom>
        </p:spPr>
      </p:pic>
      <p:pic>
        <p:nvPicPr>
          <p:cNvPr id="71" name="Picture 70"/>
          <p:cNvPicPr>
            <a:picLocks noChangeAspect="1"/>
          </p:cNvPicPr>
          <p:nvPr/>
        </p:nvPicPr>
        <p:blipFill>
          <a:blip r:embed="rId34">
            <a:extLst>
              <a:ext uri="{28A0092B-C50C-407E-A947-70E740481C1C}">
                <a14:useLocalDpi xmlns:a14="http://schemas.microsoft.com/office/drawing/2010/main" val="0"/>
              </a:ext>
            </a:extLst>
          </a:blip>
          <a:stretch>
            <a:fillRect/>
          </a:stretch>
        </p:blipFill>
        <p:spPr>
          <a:xfrm>
            <a:off x="33320153" y="21397714"/>
            <a:ext cx="604330" cy="604330"/>
          </a:xfrm>
          <a:prstGeom prst="rect">
            <a:avLst/>
          </a:prstGeom>
        </p:spPr>
      </p:pic>
      <p:pic>
        <p:nvPicPr>
          <p:cNvPr id="72" name="Picture 71"/>
          <p:cNvPicPr>
            <a:picLocks noChangeAspect="1"/>
          </p:cNvPicPr>
          <p:nvPr/>
        </p:nvPicPr>
        <p:blipFill>
          <a:blip r:embed="rId35">
            <a:extLst>
              <a:ext uri="{28A0092B-C50C-407E-A947-70E740481C1C}">
                <a14:useLocalDpi xmlns:a14="http://schemas.microsoft.com/office/drawing/2010/main" val="0"/>
              </a:ext>
            </a:extLst>
          </a:blip>
          <a:stretch>
            <a:fillRect/>
          </a:stretch>
        </p:blipFill>
        <p:spPr>
          <a:xfrm>
            <a:off x="33320153" y="22298689"/>
            <a:ext cx="604330" cy="604330"/>
          </a:xfrm>
          <a:prstGeom prst="rect">
            <a:avLst/>
          </a:prstGeom>
        </p:spPr>
      </p:pic>
      <p:pic>
        <p:nvPicPr>
          <p:cNvPr id="73" name="Picture 72"/>
          <p:cNvPicPr>
            <a:picLocks noChangeAspect="1"/>
          </p:cNvPicPr>
          <p:nvPr/>
        </p:nvPicPr>
        <p:blipFill>
          <a:blip r:embed="rId36">
            <a:extLst>
              <a:ext uri="{28A0092B-C50C-407E-A947-70E740481C1C}">
                <a14:useLocalDpi xmlns:a14="http://schemas.microsoft.com/office/drawing/2010/main" val="0"/>
              </a:ext>
            </a:extLst>
          </a:blip>
          <a:stretch>
            <a:fillRect/>
          </a:stretch>
        </p:blipFill>
        <p:spPr>
          <a:xfrm>
            <a:off x="34502335" y="17688227"/>
            <a:ext cx="604330" cy="604330"/>
          </a:xfrm>
          <a:prstGeom prst="rect">
            <a:avLst/>
          </a:prstGeom>
        </p:spPr>
      </p:pic>
      <p:pic>
        <p:nvPicPr>
          <p:cNvPr id="74" name="Picture 73"/>
          <p:cNvPicPr>
            <a:picLocks noChangeAspect="1"/>
          </p:cNvPicPr>
          <p:nvPr/>
        </p:nvPicPr>
        <p:blipFill>
          <a:blip r:embed="rId37">
            <a:extLst>
              <a:ext uri="{28A0092B-C50C-407E-A947-70E740481C1C}">
                <a14:useLocalDpi xmlns:a14="http://schemas.microsoft.com/office/drawing/2010/main" val="0"/>
              </a:ext>
            </a:extLst>
          </a:blip>
          <a:stretch>
            <a:fillRect/>
          </a:stretch>
        </p:blipFill>
        <p:spPr>
          <a:xfrm>
            <a:off x="34502335" y="18540109"/>
            <a:ext cx="604330" cy="604330"/>
          </a:xfrm>
          <a:prstGeom prst="rect">
            <a:avLst/>
          </a:prstGeom>
        </p:spPr>
      </p:pic>
      <p:pic>
        <p:nvPicPr>
          <p:cNvPr id="75" name="Picture 74"/>
          <p:cNvPicPr>
            <a:picLocks noChangeAspect="1"/>
          </p:cNvPicPr>
          <p:nvPr/>
        </p:nvPicPr>
        <p:blipFill>
          <a:blip r:embed="rId38">
            <a:extLst>
              <a:ext uri="{28A0092B-C50C-407E-A947-70E740481C1C}">
                <a14:useLocalDpi xmlns:a14="http://schemas.microsoft.com/office/drawing/2010/main" val="0"/>
              </a:ext>
            </a:extLst>
          </a:blip>
          <a:stretch>
            <a:fillRect/>
          </a:stretch>
        </p:blipFill>
        <p:spPr>
          <a:xfrm>
            <a:off x="34502335" y="19445140"/>
            <a:ext cx="604330" cy="604330"/>
          </a:xfrm>
          <a:prstGeom prst="rect">
            <a:avLst/>
          </a:prstGeom>
        </p:spPr>
      </p:pic>
      <p:pic>
        <p:nvPicPr>
          <p:cNvPr id="76" name="Picture 75"/>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34502335" y="20409348"/>
            <a:ext cx="604330" cy="604330"/>
          </a:xfrm>
          <a:prstGeom prst="rect">
            <a:avLst/>
          </a:prstGeom>
        </p:spPr>
      </p:pic>
      <p:pic>
        <p:nvPicPr>
          <p:cNvPr id="77" name="Picture 76"/>
          <p:cNvPicPr>
            <a:picLocks noChangeAspect="1"/>
          </p:cNvPicPr>
          <p:nvPr/>
        </p:nvPicPr>
        <p:blipFill>
          <a:blip r:embed="rId40">
            <a:extLst>
              <a:ext uri="{28A0092B-C50C-407E-A947-70E740481C1C}">
                <a14:useLocalDpi xmlns:a14="http://schemas.microsoft.com/office/drawing/2010/main" val="0"/>
              </a:ext>
            </a:extLst>
          </a:blip>
          <a:stretch>
            <a:fillRect/>
          </a:stretch>
        </p:blipFill>
        <p:spPr>
          <a:xfrm>
            <a:off x="34502335" y="21397714"/>
            <a:ext cx="604330" cy="604330"/>
          </a:xfrm>
          <a:prstGeom prst="rect">
            <a:avLst/>
          </a:prstGeom>
        </p:spPr>
      </p:pic>
      <p:pic>
        <p:nvPicPr>
          <p:cNvPr id="78" name="Picture 77"/>
          <p:cNvPicPr>
            <a:picLocks noChangeAspect="1"/>
          </p:cNvPicPr>
          <p:nvPr/>
        </p:nvPicPr>
        <p:blipFill>
          <a:blip r:embed="rId41">
            <a:extLst>
              <a:ext uri="{28A0092B-C50C-407E-A947-70E740481C1C}">
                <a14:useLocalDpi xmlns:a14="http://schemas.microsoft.com/office/drawing/2010/main" val="0"/>
              </a:ext>
            </a:extLst>
          </a:blip>
          <a:stretch>
            <a:fillRect/>
          </a:stretch>
        </p:blipFill>
        <p:spPr>
          <a:xfrm>
            <a:off x="34502335" y="22298689"/>
            <a:ext cx="604330" cy="604330"/>
          </a:xfrm>
          <a:prstGeom prst="rect">
            <a:avLst/>
          </a:prstGeom>
        </p:spPr>
      </p:pic>
      <p:pic>
        <p:nvPicPr>
          <p:cNvPr id="79" name="Picture 78"/>
          <p:cNvPicPr>
            <a:picLocks noChangeAspect="1"/>
          </p:cNvPicPr>
          <p:nvPr/>
        </p:nvPicPr>
        <p:blipFill>
          <a:blip r:embed="rId42">
            <a:extLst>
              <a:ext uri="{28A0092B-C50C-407E-A947-70E740481C1C}">
                <a14:useLocalDpi xmlns:a14="http://schemas.microsoft.com/office/drawing/2010/main" val="0"/>
              </a:ext>
            </a:extLst>
          </a:blip>
          <a:stretch>
            <a:fillRect/>
          </a:stretch>
        </p:blipFill>
        <p:spPr>
          <a:xfrm>
            <a:off x="35585408" y="18540109"/>
            <a:ext cx="604330" cy="604330"/>
          </a:xfrm>
          <a:prstGeom prst="rect">
            <a:avLst/>
          </a:prstGeom>
        </p:spPr>
      </p:pic>
      <p:pic>
        <p:nvPicPr>
          <p:cNvPr id="80" name="Picture 79"/>
          <p:cNvPicPr>
            <a:picLocks noChangeAspect="1"/>
          </p:cNvPicPr>
          <p:nvPr/>
        </p:nvPicPr>
        <p:blipFill>
          <a:blip r:embed="rId43">
            <a:extLst>
              <a:ext uri="{28A0092B-C50C-407E-A947-70E740481C1C}">
                <a14:useLocalDpi xmlns:a14="http://schemas.microsoft.com/office/drawing/2010/main" val="0"/>
              </a:ext>
            </a:extLst>
          </a:blip>
          <a:stretch>
            <a:fillRect/>
          </a:stretch>
        </p:blipFill>
        <p:spPr>
          <a:xfrm>
            <a:off x="35585408" y="17688227"/>
            <a:ext cx="604330" cy="604330"/>
          </a:xfrm>
          <a:prstGeom prst="rect">
            <a:avLst/>
          </a:prstGeom>
        </p:spPr>
      </p:pic>
      <p:pic>
        <p:nvPicPr>
          <p:cNvPr id="81" name="Picture 80"/>
          <p:cNvPicPr>
            <a:picLocks noChangeAspect="1"/>
          </p:cNvPicPr>
          <p:nvPr/>
        </p:nvPicPr>
        <p:blipFill>
          <a:blip r:embed="rId44">
            <a:extLst>
              <a:ext uri="{28A0092B-C50C-407E-A947-70E740481C1C}">
                <a14:useLocalDpi xmlns:a14="http://schemas.microsoft.com/office/drawing/2010/main" val="0"/>
              </a:ext>
            </a:extLst>
          </a:blip>
          <a:stretch>
            <a:fillRect/>
          </a:stretch>
        </p:blipFill>
        <p:spPr>
          <a:xfrm>
            <a:off x="29617478" y="18579865"/>
            <a:ext cx="604330" cy="604330"/>
          </a:xfrm>
          <a:prstGeom prst="rect">
            <a:avLst/>
          </a:prstGeom>
        </p:spPr>
      </p:pic>
      <p:pic>
        <p:nvPicPr>
          <p:cNvPr id="82" name="Picture 81"/>
          <p:cNvPicPr>
            <a:picLocks noChangeAspect="1"/>
          </p:cNvPicPr>
          <p:nvPr/>
        </p:nvPicPr>
        <p:blipFill>
          <a:blip r:embed="rId45">
            <a:extLst>
              <a:ext uri="{28A0092B-C50C-407E-A947-70E740481C1C}">
                <a14:useLocalDpi xmlns:a14="http://schemas.microsoft.com/office/drawing/2010/main" val="0"/>
              </a:ext>
            </a:extLst>
          </a:blip>
          <a:stretch>
            <a:fillRect/>
          </a:stretch>
        </p:blipFill>
        <p:spPr>
          <a:xfrm>
            <a:off x="29617478" y="19484896"/>
            <a:ext cx="604330" cy="604330"/>
          </a:xfrm>
          <a:prstGeom prst="rect">
            <a:avLst/>
          </a:prstGeom>
        </p:spPr>
      </p:pic>
      <p:cxnSp>
        <p:nvCxnSpPr>
          <p:cNvPr id="83" name="Straight Connector 82"/>
          <p:cNvCxnSpPr/>
          <p:nvPr/>
        </p:nvCxnSpPr>
        <p:spPr bwMode="auto">
          <a:xfrm>
            <a:off x="30702981" y="17663819"/>
            <a:ext cx="0" cy="5458749"/>
          </a:xfrm>
          <a:prstGeom prst="line">
            <a:avLst/>
          </a:prstGeom>
          <a:noFill/>
          <a:ln w="25400" cap="flat" cmpd="sng" algn="ctr">
            <a:solidFill>
              <a:schemeClr val="tx1"/>
            </a:solidFill>
            <a:prstDash val="dash"/>
            <a:round/>
            <a:headEnd type="none" w="med" len="med"/>
            <a:tailEnd type="none" w="med" len="med"/>
          </a:ln>
          <a:effectLst/>
        </p:spPr>
      </p:cxnSp>
      <p:sp>
        <p:nvSpPr>
          <p:cNvPr id="85" name="TextBox 84"/>
          <p:cNvSpPr txBox="1"/>
          <p:nvPr/>
        </p:nvSpPr>
        <p:spPr>
          <a:xfrm>
            <a:off x="9967049" y="28437322"/>
            <a:ext cx="8396288" cy="407804"/>
          </a:xfrm>
          <a:prstGeom prst="rect">
            <a:avLst/>
          </a:prstGeom>
          <a:solidFill>
            <a:schemeClr val="bg1">
              <a:alpha val="42000"/>
            </a:schemeClr>
          </a:solidFill>
        </p:spPr>
        <p:txBody>
          <a:bodyPr>
            <a:spAutoFit/>
          </a:bodyPr>
          <a:lstStyle/>
          <a:p>
            <a:pPr>
              <a:spcBef>
                <a:spcPts val="513"/>
              </a:spcBef>
              <a:buClr>
                <a:schemeClr val="tx2"/>
              </a:buClr>
              <a:defRPr/>
            </a:pPr>
            <a:r>
              <a:rPr lang="en-US" sz="2050" i="1" dirty="0">
                <a:latin typeface="Arial" charset="0"/>
                <a:ea typeface="Arial" charset="0"/>
                <a:cs typeface="Arial" charset="0"/>
              </a:rPr>
              <a:t>*Unamcorper efficitur sed in nulla. </a:t>
            </a:r>
          </a:p>
        </p:txBody>
      </p:sp>
      <p:cxnSp>
        <p:nvCxnSpPr>
          <p:cNvPr id="86" name="Straight Connector 85"/>
          <p:cNvCxnSpPr/>
          <p:nvPr/>
        </p:nvCxnSpPr>
        <p:spPr bwMode="auto">
          <a:xfrm>
            <a:off x="14177433" y="19887278"/>
            <a:ext cx="0" cy="3814924"/>
          </a:xfrm>
          <a:prstGeom prst="line">
            <a:avLst/>
          </a:prstGeom>
          <a:noFill/>
          <a:ln w="25400" cap="flat" cmpd="sng" algn="ctr">
            <a:solidFill>
              <a:schemeClr val="tx1"/>
            </a:solidFill>
            <a:prstDash val="dash"/>
            <a:round/>
            <a:headEnd type="none" w="med" len="med"/>
            <a:tailEnd type="none" w="med" len="med"/>
          </a:ln>
          <a:effectLst/>
        </p:spPr>
      </p:cxnSp>
      <p:pic>
        <p:nvPicPr>
          <p:cNvPr id="95" name="Picture 94"/>
          <p:cNvPicPr>
            <a:picLocks noChangeAspect="1"/>
          </p:cNvPicPr>
          <p:nvPr/>
        </p:nvPicPr>
        <p:blipFill>
          <a:blip r:embed="rId46">
            <a:extLst>
              <a:ext uri="{28A0092B-C50C-407E-A947-70E740481C1C}">
                <a14:useLocalDpi xmlns:a14="http://schemas.microsoft.com/office/drawing/2010/main" val="0"/>
              </a:ext>
            </a:extLst>
          </a:blip>
          <a:stretch>
            <a:fillRect/>
          </a:stretch>
        </p:blipFill>
        <p:spPr>
          <a:xfrm>
            <a:off x="31192758" y="21397714"/>
            <a:ext cx="604330" cy="604330"/>
          </a:xfrm>
          <a:prstGeom prst="rect">
            <a:avLst/>
          </a:prstGeom>
        </p:spPr>
      </p:pic>
      <p:sp>
        <p:nvSpPr>
          <p:cNvPr id="91" name="Rectangle 90"/>
          <p:cNvSpPr/>
          <p:nvPr/>
        </p:nvSpPr>
        <p:spPr>
          <a:xfrm>
            <a:off x="27269917" y="30840633"/>
            <a:ext cx="9780371" cy="1496100"/>
          </a:xfrm>
          <a:prstGeom prst="rect">
            <a:avLst/>
          </a:prstGeom>
        </p:spPr>
        <p:txBody>
          <a:bodyPr wrap="square">
            <a:noAutofit/>
          </a:bodyPr>
          <a:lstStyle/>
          <a:p>
            <a:pPr>
              <a:spcAft>
                <a:spcPts val="800"/>
              </a:spcAft>
              <a:defRPr/>
            </a:pPr>
            <a:r>
              <a:rPr lang="en-US" altLang="en-US" sz="2800" dirty="0">
                <a:solidFill>
                  <a:schemeClr val="bg1"/>
                </a:solidFill>
                <a:ea typeface="Arial" charset="0"/>
              </a:rPr>
              <a:t>Department or Office name goes </a:t>
            </a:r>
            <a:r>
              <a:rPr lang="en-US" altLang="en-US" sz="2800" dirty="0" smtClean="0">
                <a:solidFill>
                  <a:schemeClr val="bg1"/>
                </a:solidFill>
                <a:ea typeface="Arial" charset="0"/>
              </a:rPr>
              <a:t>here</a:t>
            </a:r>
            <a:r>
              <a:rPr lang="en-US" altLang="en-US" sz="2800" dirty="0" smtClean="0">
                <a:solidFill>
                  <a:schemeClr val="bg1"/>
                </a:solidFill>
                <a:ea typeface="Arial" charset="0"/>
              </a:rPr>
              <a:t/>
            </a:r>
            <a:br>
              <a:rPr lang="en-US" altLang="en-US" sz="2800" dirty="0" smtClean="0">
                <a:solidFill>
                  <a:schemeClr val="bg1"/>
                </a:solidFill>
                <a:ea typeface="Arial" charset="0"/>
              </a:rPr>
            </a:br>
            <a:r>
              <a:rPr lang="en-US" altLang="en-US" sz="2800" dirty="0">
                <a:solidFill>
                  <a:schemeClr val="bg1"/>
                </a:solidFill>
                <a:ea typeface="Arial" charset="0"/>
              </a:rPr>
              <a:t>School, College or Division name goes </a:t>
            </a:r>
            <a:r>
              <a:rPr lang="en-US" altLang="en-US" sz="2800" dirty="0" smtClean="0">
                <a:solidFill>
                  <a:schemeClr val="bg1"/>
                </a:solidFill>
                <a:ea typeface="Arial" charset="0"/>
              </a:rPr>
              <a:t>here</a:t>
            </a:r>
            <a:endParaRPr lang="en-US" altLang="en-US" sz="2800" dirty="0" smtClean="0">
              <a:solidFill>
                <a:schemeClr val="bg1"/>
              </a:solidFill>
              <a:ea typeface="Arial" charset="0"/>
            </a:endParaRPr>
          </a:p>
          <a:p>
            <a:pPr>
              <a:spcAft>
                <a:spcPts val="80"/>
              </a:spcAft>
              <a:defRPr/>
            </a:pPr>
            <a:r>
              <a:rPr lang="en-US" sz="3400" b="1" dirty="0">
                <a:solidFill>
                  <a:schemeClr val="bg1"/>
                </a:solidFill>
              </a:rPr>
              <a:t>buffalo.edu</a:t>
            </a:r>
          </a:p>
          <a:p>
            <a:pPr>
              <a:spcAft>
                <a:spcPts val="80"/>
              </a:spcAft>
              <a:defRPr/>
            </a:pPr>
            <a:endParaRPr lang="en-US" altLang="en-US" sz="2800" dirty="0">
              <a:solidFill>
                <a:schemeClr val="bg1"/>
              </a:solidFill>
              <a:ea typeface="Arial" charset="0"/>
            </a:endParaRPr>
          </a:p>
        </p:txBody>
      </p:sp>
      <p:sp>
        <p:nvSpPr>
          <p:cNvPr id="92" name="TextBox 3"/>
          <p:cNvSpPr txBox="1">
            <a:spLocks noChangeArrowheads="1"/>
          </p:cNvSpPr>
          <p:nvPr/>
        </p:nvSpPr>
        <p:spPr bwMode="auto">
          <a:xfrm>
            <a:off x="946150" y="6932975"/>
            <a:ext cx="8258038" cy="5144998"/>
          </a:xfrm>
          <a:prstGeom prst="rect">
            <a:avLst/>
          </a:prstGeom>
          <a:solidFill>
            <a:schemeClr val="bg1">
              <a:alpha val="63000"/>
            </a:schemeClr>
          </a:solidFill>
          <a:ln>
            <a:noFill/>
          </a:ln>
          <a:effectLst/>
        </p:spPr>
        <p:txBody>
          <a:bodyPr wrap="square">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a:lnSpc>
                <a:spcPts val="4600"/>
              </a:lnSpc>
              <a:spcAft>
                <a:spcPts val="1200"/>
              </a:spcAft>
            </a:pPr>
            <a:r>
              <a:rPr lang="en-US" sz="4800" b="1" dirty="0" smtClean="0">
                <a:solidFill>
                  <a:srgbClr val="005BBB"/>
                </a:solidFill>
                <a:latin typeface="+mj-lt"/>
              </a:rPr>
              <a:t>Introduction</a:t>
            </a:r>
          </a:p>
          <a:p>
            <a:pPr>
              <a:lnSpc>
                <a:spcPts val="5600"/>
              </a:lnSpc>
              <a:spcBef>
                <a:spcPts val="0"/>
              </a:spcBef>
            </a:pPr>
            <a:r>
              <a:rPr lang="en-US" altLang="en-US" sz="3800" dirty="0">
                <a:latin typeface="Arial" charset="0"/>
                <a:ea typeface="Arial" charset="0"/>
              </a:rPr>
              <a:t>ullamcorper ac augue. Donec semper Mauris orci mi, varius id diam id, egestas auctor </a:t>
            </a:r>
            <a:r>
              <a:rPr lang="en-US" altLang="en-US" sz="3800" dirty="0" smtClean="0">
                <a:latin typeface="Arial" charset="0"/>
                <a:ea typeface="Arial" charset="0"/>
              </a:rPr>
              <a:t>di enim</a:t>
            </a:r>
            <a:r>
              <a:rPr lang="en-US" altLang="en-US" sz="3800" dirty="0">
                <a:latin typeface="Arial" charset="0"/>
                <a:ea typeface="Arial" charset="0"/>
              </a:rPr>
              <a:t>. </a:t>
            </a:r>
            <a:r>
              <a:rPr lang="en-US" altLang="en-US" sz="3800" dirty="0" smtClean="0">
                <a:latin typeface="Arial" charset="0"/>
                <a:ea typeface="Arial" charset="0"/>
              </a:rPr>
              <a:t>Praesent ut massa nibh. Duis purus et en eque, facilisis cursus ultrices vel, ultrices ullamcorper ac augue. Donec semper</a:t>
            </a:r>
            <a:endParaRPr lang="en-US" altLang="en-US" sz="3800" dirty="0">
              <a:latin typeface="Arial" charset="0"/>
              <a:ea typeface="Arial" charset="0"/>
            </a:endParaRPr>
          </a:p>
        </p:txBody>
      </p:sp>
      <p:sp>
        <p:nvSpPr>
          <p:cNvPr id="93" name="TextBox 92"/>
          <p:cNvSpPr txBox="1"/>
          <p:nvPr/>
        </p:nvSpPr>
        <p:spPr>
          <a:xfrm>
            <a:off x="946150" y="13272002"/>
            <a:ext cx="7906905" cy="8525411"/>
          </a:xfrm>
          <a:prstGeom prst="rect">
            <a:avLst/>
          </a:prstGeom>
          <a:solidFill>
            <a:schemeClr val="bg1">
              <a:alpha val="63000"/>
            </a:schemeClr>
          </a:solidFill>
          <a:effectLst/>
        </p:spPr>
        <p:txBody>
          <a:bodyPr wrap="square">
            <a:spAutoFit/>
          </a:bodyPr>
          <a:lstStyle/>
          <a:p>
            <a:pPr>
              <a:lnSpc>
                <a:spcPts val="4600"/>
              </a:lnSpc>
              <a:spcAft>
                <a:spcPts val="1200"/>
              </a:spcAft>
              <a:defRPr/>
            </a:pPr>
            <a:r>
              <a:rPr lang="en-US" sz="4800" b="1" dirty="0">
                <a:solidFill>
                  <a:srgbClr val="005BBB"/>
                </a:solidFill>
                <a:latin typeface="+mj-lt"/>
              </a:rPr>
              <a:t>Methods</a:t>
            </a:r>
          </a:p>
          <a:p>
            <a:pPr>
              <a:lnSpc>
                <a:spcPts val="4600"/>
              </a:lnSpc>
              <a:spcBef>
                <a:spcPts val="0"/>
              </a:spcBef>
              <a:spcAft>
                <a:spcPts val="1000"/>
              </a:spcAft>
              <a:defRPr/>
            </a:pPr>
            <a:r>
              <a:rPr lang="en-US" sz="2800" dirty="0" smtClean="0">
                <a:latin typeface="Arial" charset="0"/>
                <a:ea typeface="Arial" charset="0"/>
                <a:cs typeface="Arial" charset="0"/>
              </a:rPr>
              <a:t>Mauris </a:t>
            </a:r>
            <a:r>
              <a:rPr lang="en-US" sz="2800" dirty="0">
                <a:latin typeface="Arial" charset="0"/>
                <a:ea typeface="Arial" charset="0"/>
                <a:cs typeface="Arial" charset="0"/>
              </a:rPr>
              <a:t>orci mi, varius id diam id, egestas auctor enim. Praesent ut massa nibh. Duis purus neque, facilisis cursus ultrices vel, ullamcorper ac augue. Donec semper lorem vitae urna pulvinar, in congue massa </a:t>
            </a:r>
            <a:r>
              <a:rPr lang="en-US" sz="2800" dirty="0" smtClean="0">
                <a:latin typeface="Arial" charset="0"/>
                <a:ea typeface="Arial" charset="0"/>
                <a:cs typeface="Arial" charset="0"/>
              </a:rPr>
              <a:t>tristique:</a:t>
            </a:r>
          </a:p>
          <a:p>
            <a:pPr>
              <a:spcBef>
                <a:spcPts val="1200"/>
              </a:spcBef>
              <a:spcAft>
                <a:spcPts val="800"/>
              </a:spcAft>
              <a:defRPr/>
            </a:pPr>
            <a:r>
              <a:rPr lang="en-US" sz="2800" b="1" dirty="0">
                <a:solidFill>
                  <a:schemeClr val="tx2"/>
                </a:solidFill>
                <a:latin typeface="Arial" charset="0"/>
                <a:ea typeface="Arial" charset="0"/>
                <a:cs typeface="Arial" charset="0"/>
              </a:rPr>
              <a:t>MAURIS </a:t>
            </a:r>
            <a:r>
              <a:rPr lang="en-US" sz="2800" b="1" dirty="0" smtClean="0">
                <a:solidFill>
                  <a:schemeClr val="tx2"/>
                </a:solidFill>
                <a:latin typeface="Arial" charset="0"/>
                <a:ea typeface="Arial" charset="0"/>
                <a:cs typeface="Arial" charset="0"/>
              </a:rPr>
              <a:t>ORCI </a:t>
            </a:r>
            <a:r>
              <a:rPr lang="en-US" sz="2800" b="1" dirty="0">
                <a:solidFill>
                  <a:schemeClr val="tx2"/>
                </a:solidFill>
                <a:latin typeface="Arial" charset="0"/>
                <a:ea typeface="Arial" charset="0"/>
                <a:cs typeface="Arial" charset="0"/>
              </a:rPr>
              <a:t>VARIUS ID </a:t>
            </a:r>
            <a:r>
              <a:rPr lang="en-US" sz="2800" b="1" dirty="0" smtClean="0">
                <a:solidFill>
                  <a:schemeClr val="tx2"/>
                </a:solidFill>
                <a:latin typeface="Arial" charset="0"/>
                <a:ea typeface="Arial" charset="0"/>
                <a:cs typeface="Arial" charset="0"/>
              </a:rPr>
              <a:t>DIAM</a:t>
            </a:r>
            <a:endParaRPr lang="en-US" sz="2800" dirty="0">
              <a:latin typeface="Arial" charset="0"/>
              <a:ea typeface="Arial" charset="0"/>
              <a:cs typeface="Arial" charset="0"/>
            </a:endParaRPr>
          </a:p>
          <a:p>
            <a:pPr marL="914400" lvl="1" indent="-457200">
              <a:lnSpc>
                <a:spcPts val="4600"/>
              </a:lnSpc>
              <a:spcBef>
                <a:spcPts val="0"/>
              </a:spcBef>
              <a:buClr>
                <a:schemeClr val="tx2"/>
              </a:buClr>
              <a:buSzPct val="125000"/>
              <a:buFont typeface="Arial" charset="0"/>
              <a:buChar char="•"/>
              <a:defRPr/>
            </a:pPr>
            <a:r>
              <a:rPr lang="en-US" sz="2800" dirty="0">
                <a:latin typeface="Arial" charset="0"/>
                <a:ea typeface="Arial" charset="0"/>
                <a:cs typeface="Arial" charset="0"/>
              </a:rPr>
              <a:t>Sed in risus nibh. In nisl quam, aliquet sed nibh sitamet, faucibus placerat dui. </a:t>
            </a:r>
            <a:endParaRPr lang="en-US" sz="2800" dirty="0" smtClean="0">
              <a:latin typeface="Arial" charset="0"/>
              <a:ea typeface="Arial" charset="0"/>
              <a:cs typeface="Arial" charset="0"/>
            </a:endParaRPr>
          </a:p>
          <a:p>
            <a:pPr marL="914400" lvl="1" indent="-457200">
              <a:lnSpc>
                <a:spcPts val="4600"/>
              </a:lnSpc>
              <a:spcBef>
                <a:spcPts val="0"/>
              </a:spcBef>
              <a:spcAft>
                <a:spcPts val="1000"/>
              </a:spcAft>
              <a:buClr>
                <a:schemeClr val="tx2"/>
              </a:buClr>
              <a:buSzPct val="125000"/>
              <a:buFont typeface="Arial" charset="0"/>
              <a:buChar char="•"/>
              <a:defRPr/>
            </a:pPr>
            <a:r>
              <a:rPr lang="en-US" sz="2800" dirty="0" smtClean="0">
                <a:latin typeface="Arial" charset="0"/>
                <a:ea typeface="Arial" charset="0"/>
                <a:cs typeface="Arial" charset="0"/>
              </a:rPr>
              <a:t>Fusce quis augue scelerisque, luctus rum.</a:t>
            </a:r>
          </a:p>
          <a:p>
            <a:pPr indent="-1386230">
              <a:lnSpc>
                <a:spcPts val="4600"/>
              </a:lnSpc>
              <a:spcBef>
                <a:spcPts val="1200"/>
              </a:spcBef>
              <a:spcAft>
                <a:spcPts val="800"/>
              </a:spcAft>
              <a:buClr>
                <a:schemeClr val="tx2"/>
              </a:buClr>
              <a:buSzPct val="125000"/>
              <a:defRPr/>
            </a:pPr>
            <a:r>
              <a:rPr lang="en-US" sz="2800" b="1" dirty="0" smtClean="0">
                <a:solidFill>
                  <a:schemeClr val="tx2"/>
                </a:solidFill>
                <a:latin typeface="Arial" charset="0"/>
                <a:ea typeface="Arial" charset="0"/>
                <a:cs typeface="Arial" charset="0"/>
              </a:rPr>
              <a:t>EUISMOD JUSTO VITAE PURUS</a:t>
            </a:r>
            <a:endParaRPr lang="en-US" sz="2800" dirty="0" smtClean="0">
              <a:latin typeface="Arial" charset="0"/>
              <a:ea typeface="Arial" charset="0"/>
              <a:cs typeface="Arial" charset="0"/>
            </a:endParaRPr>
          </a:p>
          <a:p>
            <a:pPr marL="914400" lvl="1" indent="-457200">
              <a:lnSpc>
                <a:spcPts val="4600"/>
              </a:lnSpc>
              <a:spcBef>
                <a:spcPts val="0"/>
              </a:spcBef>
              <a:buClr>
                <a:schemeClr val="tx2"/>
              </a:buClr>
              <a:buSzPct val="125000"/>
              <a:buFont typeface="Arial" charset="0"/>
              <a:buChar char="•"/>
              <a:defRPr/>
            </a:pPr>
            <a:r>
              <a:rPr lang="en-US" sz="2800" dirty="0" smtClean="0">
                <a:latin typeface="Arial" charset="0"/>
                <a:ea typeface="Arial" charset="0"/>
                <a:cs typeface="Arial" charset="0"/>
              </a:rPr>
              <a:t>Proin semper ipsum donec semper Finibus quam tempor, vitae consectetur.</a:t>
            </a:r>
          </a:p>
        </p:txBody>
      </p:sp>
      <p:sp>
        <p:nvSpPr>
          <p:cNvPr id="98" name="TextBox 97"/>
          <p:cNvSpPr txBox="1"/>
          <p:nvPr/>
        </p:nvSpPr>
        <p:spPr>
          <a:xfrm>
            <a:off x="9965858" y="6932975"/>
            <a:ext cx="8114324" cy="6606937"/>
          </a:xfrm>
          <a:prstGeom prst="rect">
            <a:avLst/>
          </a:prstGeom>
          <a:solidFill>
            <a:schemeClr val="bg1">
              <a:alpha val="63000"/>
            </a:schemeClr>
          </a:solidFill>
          <a:effectLst/>
        </p:spPr>
        <p:txBody>
          <a:bodyPr wrap="square">
            <a:spAutoFit/>
          </a:bodyPr>
          <a:lstStyle/>
          <a:p>
            <a:pPr>
              <a:lnSpc>
                <a:spcPts val="4600"/>
              </a:lnSpc>
              <a:spcAft>
                <a:spcPts val="1200"/>
              </a:spcAft>
              <a:defRPr/>
            </a:pPr>
            <a:r>
              <a:rPr lang="en-US" sz="4800" b="1" dirty="0">
                <a:solidFill>
                  <a:srgbClr val="005BBB"/>
                </a:solidFill>
                <a:latin typeface="+mj-lt"/>
              </a:rPr>
              <a:t>Data Analysis </a:t>
            </a:r>
          </a:p>
          <a:p>
            <a:pPr>
              <a:lnSpc>
                <a:spcPts val="4600"/>
              </a:lnSpc>
              <a:spcBef>
                <a:spcPts val="0"/>
              </a:spcBef>
              <a:spcAft>
                <a:spcPts val="1200"/>
              </a:spcAft>
              <a:defRPr/>
            </a:pPr>
            <a:r>
              <a:rPr lang="en-US" sz="2800" dirty="0" smtClean="0">
                <a:latin typeface="Arial" charset="0"/>
                <a:ea typeface="Arial" charset="0"/>
                <a:cs typeface="Arial" charset="0"/>
              </a:rPr>
              <a:t>Mauris </a:t>
            </a:r>
            <a:r>
              <a:rPr lang="en-US" sz="2800" dirty="0">
                <a:latin typeface="Arial" charset="0"/>
                <a:ea typeface="Arial" charset="0"/>
                <a:cs typeface="Arial" charset="0"/>
              </a:rPr>
              <a:t>orci mi, varius id diam id, egestas auctor enim. Praesent ut massa nibh. Duis purus neque, facilisis cursus ultrices vel, </a:t>
            </a:r>
            <a:r>
              <a:rPr lang="en-US" sz="2800" dirty="0" smtClean="0">
                <a:latin typeface="Arial" charset="0"/>
                <a:ea typeface="Arial" charset="0"/>
                <a:cs typeface="Arial" charset="0"/>
              </a:rPr>
              <a:t>ullamcorper ac augue </a:t>
            </a:r>
            <a:r>
              <a:rPr lang="en-US" sz="2800" dirty="0" smtClean="0">
                <a:solidFill>
                  <a:schemeClr val="tx2"/>
                </a:solidFill>
                <a:latin typeface="Arial" charset="0"/>
                <a:ea typeface="Arial" charset="0"/>
                <a:cs typeface="Arial" charset="0"/>
              </a:rPr>
              <a:t>[</a:t>
            </a:r>
            <a:r>
              <a:rPr lang="en-US" sz="2800" dirty="0">
                <a:solidFill>
                  <a:schemeClr val="tx2"/>
                </a:solidFill>
                <a:latin typeface="Arial" charset="0"/>
                <a:ea typeface="Arial" charset="0"/>
                <a:cs typeface="Arial" charset="0"/>
              </a:rPr>
              <a:t>See F</a:t>
            </a:r>
            <a:r>
              <a:rPr lang="en-US" sz="2800" dirty="0" smtClean="0">
                <a:solidFill>
                  <a:schemeClr val="tx2"/>
                </a:solidFill>
                <a:latin typeface="Arial" charset="0"/>
                <a:ea typeface="Arial" charset="0"/>
                <a:cs typeface="Arial" charset="0"/>
              </a:rPr>
              <a:t>igure </a:t>
            </a:r>
            <a:r>
              <a:rPr lang="en-US" sz="2800" dirty="0">
                <a:solidFill>
                  <a:schemeClr val="tx2"/>
                </a:solidFill>
                <a:latin typeface="Arial" charset="0"/>
                <a:ea typeface="Arial" charset="0"/>
                <a:cs typeface="Arial" charset="0"/>
              </a:rPr>
              <a:t>A</a:t>
            </a:r>
            <a:r>
              <a:rPr lang="en-US" sz="2800" dirty="0" smtClean="0">
                <a:solidFill>
                  <a:schemeClr val="tx2"/>
                </a:solidFill>
                <a:latin typeface="Arial" charset="0"/>
                <a:ea typeface="Arial" charset="0"/>
                <a:cs typeface="Arial" charset="0"/>
              </a:rPr>
              <a:t>]</a:t>
            </a:r>
            <a:r>
              <a:rPr lang="en-US" sz="2800" dirty="0" smtClean="0">
                <a:latin typeface="Arial" charset="0"/>
                <a:ea typeface="Arial" charset="0"/>
                <a:cs typeface="Arial" charset="0"/>
              </a:rPr>
              <a:t>. Done:</a:t>
            </a:r>
            <a:endParaRPr lang="en-US" sz="2800" dirty="0">
              <a:latin typeface="Arial" charset="0"/>
              <a:ea typeface="Arial" charset="0"/>
              <a:cs typeface="Arial" charset="0"/>
            </a:endParaRP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Sed in risus nibh. In nisl quam, aliquet sed nibh sitamet, faucibus placerat </a:t>
            </a:r>
            <a:r>
              <a:rPr lang="en-US" sz="2800" dirty="0" smtClean="0">
                <a:latin typeface="Arial" charset="0"/>
                <a:ea typeface="Arial" charset="0"/>
                <a:cs typeface="Arial" charset="0"/>
              </a:rPr>
              <a:t>dui.</a:t>
            </a:r>
            <a:endParaRPr lang="en-US" sz="2800" dirty="0">
              <a:latin typeface="Arial" charset="0"/>
              <a:ea typeface="Arial" charset="0"/>
              <a:cs typeface="Arial" charset="0"/>
            </a:endParaRP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Fusce quis augue scelerisque, luctus rum sed, ut dolor</a:t>
            </a:r>
            <a:r>
              <a:rPr lang="en-US" sz="2800" dirty="0" smtClean="0">
                <a:latin typeface="Arial" charset="0"/>
                <a:ea typeface="Arial" charset="0"/>
                <a:cs typeface="Arial" charset="0"/>
              </a:rPr>
              <a:t>. </a:t>
            </a:r>
            <a:r>
              <a:rPr lang="en-US" sz="2800" dirty="0">
                <a:latin typeface="Arial" charset="0"/>
                <a:ea typeface="Arial" charset="0"/>
                <a:cs typeface="Arial" charset="0"/>
              </a:rPr>
              <a:t>pulvinar urna in eros </a:t>
            </a:r>
            <a:r>
              <a:rPr lang="en-US" sz="2800" dirty="0" smtClean="0">
                <a:latin typeface="Arial" charset="0"/>
                <a:ea typeface="Arial" charset="0"/>
                <a:cs typeface="Arial" charset="0"/>
              </a:rPr>
              <a:t>posuere. </a:t>
            </a:r>
            <a:endParaRPr lang="en-US" sz="2800" dirty="0">
              <a:latin typeface="Arial" charset="0"/>
              <a:ea typeface="Arial" charset="0"/>
              <a:cs typeface="Arial" charset="0"/>
            </a:endParaRPr>
          </a:p>
          <a:p>
            <a:pPr marL="971550" lvl="1" indent="-514350">
              <a:lnSpc>
                <a:spcPts val="4600"/>
              </a:lnSpc>
              <a:spcBef>
                <a:spcPts val="0"/>
              </a:spcBef>
              <a:buClr>
                <a:schemeClr val="tx2"/>
              </a:buClr>
              <a:buSzPct val="100000"/>
              <a:buFont typeface="+mj-lt"/>
              <a:buAutoNum type="alphaUcPeriod"/>
              <a:defRPr/>
            </a:pPr>
            <a:r>
              <a:rPr lang="en-US" sz="2800" dirty="0">
                <a:latin typeface="Arial" charset="0"/>
                <a:ea typeface="Arial" charset="0"/>
                <a:cs typeface="Arial" charset="0"/>
              </a:rPr>
              <a:t>in elementum orci dignissim. Proin </a:t>
            </a:r>
            <a:r>
              <a:rPr lang="en-US" sz="2800" dirty="0" smtClean="0">
                <a:latin typeface="Arial" charset="0"/>
                <a:ea typeface="Arial" charset="0"/>
                <a:cs typeface="Arial" charset="0"/>
              </a:rPr>
              <a:t>semper</a:t>
            </a:r>
            <a:endParaRPr lang="en-US" sz="2800" dirty="0">
              <a:latin typeface="Arial" charset="0"/>
              <a:ea typeface="Arial" charset="0"/>
              <a:cs typeface="Arial" charset="0"/>
            </a:endParaRPr>
          </a:p>
        </p:txBody>
      </p:sp>
      <p:sp>
        <p:nvSpPr>
          <p:cNvPr id="100" name="TextBox 99"/>
          <p:cNvSpPr txBox="1"/>
          <p:nvPr/>
        </p:nvSpPr>
        <p:spPr>
          <a:xfrm>
            <a:off x="19156972" y="14478900"/>
            <a:ext cx="8047259" cy="5196294"/>
          </a:xfrm>
          <a:prstGeom prst="rect">
            <a:avLst/>
          </a:prstGeom>
          <a:solidFill>
            <a:schemeClr val="bg1">
              <a:alpha val="63000"/>
            </a:schemeClr>
          </a:solidFill>
          <a:effectLst/>
        </p:spPr>
        <p:txBody>
          <a:bodyPr wrap="square">
            <a:spAutoFit/>
          </a:bodyPr>
          <a:lstStyle/>
          <a:p>
            <a:pPr>
              <a:lnSpc>
                <a:spcPts val="4600"/>
              </a:lnSpc>
              <a:spcAft>
                <a:spcPts val="1200"/>
              </a:spcAft>
              <a:defRPr/>
            </a:pPr>
            <a:r>
              <a:rPr lang="en-US" sz="4800" b="1" dirty="0">
                <a:solidFill>
                  <a:srgbClr val="005BBB"/>
                </a:solidFill>
                <a:latin typeface="+mj-lt"/>
              </a:rPr>
              <a:t>Results</a:t>
            </a:r>
          </a:p>
          <a:p>
            <a:pPr>
              <a:lnSpc>
                <a:spcPts val="4600"/>
              </a:lnSpc>
              <a:spcBef>
                <a:spcPts val="0"/>
              </a:spcBef>
              <a:spcAft>
                <a:spcPts val="1800"/>
              </a:spcAft>
              <a:defRPr/>
            </a:pPr>
            <a:r>
              <a:rPr lang="en-US" sz="2800" dirty="0" smtClean="0">
                <a:latin typeface="Arial" charset="0"/>
                <a:ea typeface="Arial" charset="0"/>
                <a:cs typeface="Arial" charset="0"/>
              </a:rPr>
              <a:t>Mauris </a:t>
            </a:r>
            <a:r>
              <a:rPr lang="en-US" sz="2800" dirty="0">
                <a:latin typeface="Arial" charset="0"/>
                <a:ea typeface="Arial" charset="0"/>
                <a:cs typeface="Arial" charset="0"/>
              </a:rPr>
              <a:t>orci mi, varius id diam id, egestas auctor enim. Praesent ut massa nibh. Duis purus neque, facilisis cursus ultrices vel, ullamcorper ac augue. Donec semper lorem vitae urna </a:t>
            </a:r>
            <a:r>
              <a:rPr lang="en-US" sz="2800" dirty="0" smtClean="0">
                <a:latin typeface="Arial" charset="0"/>
                <a:ea typeface="Arial" charset="0"/>
                <a:cs typeface="Arial" charset="0"/>
              </a:rPr>
              <a:t>pulvinar,.</a:t>
            </a:r>
          </a:p>
          <a:p>
            <a:pPr>
              <a:lnSpc>
                <a:spcPts val="4600"/>
              </a:lnSpc>
              <a:spcBef>
                <a:spcPts val="0"/>
              </a:spcBef>
              <a:spcAft>
                <a:spcPts val="1800"/>
              </a:spcAft>
              <a:defRPr/>
            </a:pPr>
            <a:r>
              <a:rPr lang="en-US" sz="2800" dirty="0" smtClean="0">
                <a:latin typeface="Arial" charset="0"/>
                <a:ea typeface="Arial" charset="0"/>
                <a:cs typeface="Arial" charset="0"/>
              </a:rPr>
              <a:t>Sed </a:t>
            </a:r>
            <a:r>
              <a:rPr lang="en-US" sz="2800" dirty="0">
                <a:latin typeface="Arial" charset="0"/>
                <a:ea typeface="Arial" charset="0"/>
                <a:cs typeface="Arial" charset="0"/>
              </a:rPr>
              <a:t>in risus nibh. In nisl quam, aliquet sed nibh sit amet, faucibus placerat dui. Fusce quis augue scelerisque, luctus rum sed, porta ut dolor. </a:t>
            </a:r>
            <a:r>
              <a:rPr lang="en-US" sz="2800" dirty="0" smtClean="0">
                <a:latin typeface="Arial" charset="0"/>
                <a:ea typeface="Arial" charset="0"/>
                <a:cs typeface="Arial" charset="0"/>
              </a:rPr>
              <a:t>In</a:t>
            </a:r>
            <a:endParaRPr lang="en-US" sz="2800" dirty="0">
              <a:latin typeface="Arial" charset="0"/>
              <a:ea typeface="Arial" charset="0"/>
              <a:cs typeface="Arial" charset="0"/>
            </a:endParaRPr>
          </a:p>
        </p:txBody>
      </p:sp>
      <p:sp>
        <p:nvSpPr>
          <p:cNvPr id="101" name="TextBox 100"/>
          <p:cNvSpPr txBox="1"/>
          <p:nvPr/>
        </p:nvSpPr>
        <p:spPr>
          <a:xfrm>
            <a:off x="28229805" y="6932975"/>
            <a:ext cx="8167812" cy="8376652"/>
          </a:xfrm>
          <a:prstGeom prst="rect">
            <a:avLst/>
          </a:prstGeom>
          <a:solidFill>
            <a:schemeClr val="bg1">
              <a:alpha val="63000"/>
            </a:schemeClr>
          </a:solidFill>
          <a:effectLst/>
        </p:spPr>
        <p:txBody>
          <a:bodyPr wrap="square">
            <a:spAutoFit/>
          </a:bodyPr>
          <a:lstStyle/>
          <a:p>
            <a:pPr>
              <a:lnSpc>
                <a:spcPts val="4600"/>
              </a:lnSpc>
              <a:spcAft>
                <a:spcPts val="1200"/>
              </a:spcAft>
              <a:defRPr/>
            </a:pPr>
            <a:r>
              <a:rPr lang="en-US" sz="4800" b="1" dirty="0">
                <a:solidFill>
                  <a:srgbClr val="005BBB"/>
                </a:solidFill>
                <a:latin typeface="+mj-lt"/>
              </a:rPr>
              <a:t>Conclusion</a:t>
            </a:r>
          </a:p>
          <a:p>
            <a:pPr>
              <a:lnSpc>
                <a:spcPts val="4600"/>
              </a:lnSpc>
              <a:spcBef>
                <a:spcPts val="0"/>
              </a:spcBef>
              <a:spcAft>
                <a:spcPts val="1200"/>
              </a:spcAft>
              <a:defRPr/>
            </a:pPr>
            <a:r>
              <a:rPr lang="en-US" sz="2800" dirty="0" smtClean="0">
                <a:latin typeface="Arial" charset="0"/>
                <a:ea typeface="Arial" charset="0"/>
                <a:cs typeface="Arial" charset="0"/>
              </a:rPr>
              <a:t>Mauris </a:t>
            </a:r>
            <a:r>
              <a:rPr lang="en-US" sz="2800" dirty="0">
                <a:latin typeface="Arial" charset="0"/>
                <a:ea typeface="Arial" charset="0"/>
                <a:cs typeface="Arial" charset="0"/>
              </a:rPr>
              <a:t>orci mi, varius id diam id, egestas auctor enim. Praesent ut massa nibh. Duis purus neque, facilisis cursus ultrices vel, ullamcorper ac augue. Donec semper </a:t>
            </a:r>
            <a:r>
              <a:rPr lang="en-US" sz="2800" dirty="0" smtClean="0">
                <a:latin typeface="Arial" charset="0"/>
                <a:ea typeface="Arial" charset="0"/>
                <a:cs typeface="Arial" charset="0"/>
              </a:rPr>
              <a:t>lorem:</a:t>
            </a:r>
            <a:endParaRPr lang="en-US" sz="2800" dirty="0">
              <a:latin typeface="Arial" charset="0"/>
              <a:ea typeface="Arial" charset="0"/>
              <a:cs typeface="Arial" charset="0"/>
            </a:endParaRPr>
          </a:p>
          <a:p>
            <a:pPr marL="914400" lvl="1" indent="-457200">
              <a:lnSpc>
                <a:spcPts val="4600"/>
              </a:lnSpc>
              <a:spcBef>
                <a:spcPts val="0"/>
              </a:spcBef>
              <a:spcAft>
                <a:spcPts val="1200"/>
              </a:spcAft>
              <a:buClr>
                <a:schemeClr val="tx2"/>
              </a:buClr>
              <a:buSzPct val="125000"/>
              <a:buFont typeface="Arial" charset="0"/>
              <a:buChar char="•"/>
              <a:defRPr/>
            </a:pPr>
            <a:r>
              <a:rPr lang="en-US" sz="2800" b="1" dirty="0" smtClean="0">
                <a:latin typeface="Arial" charset="0"/>
                <a:ea typeface="Arial" charset="0"/>
                <a:cs typeface="Arial" charset="0"/>
              </a:rPr>
              <a:t>Sed Risus </a:t>
            </a:r>
            <a:r>
              <a:rPr lang="en-US" sz="2800" b="1" dirty="0">
                <a:latin typeface="Arial" charset="0"/>
                <a:ea typeface="Arial" charset="0"/>
                <a:cs typeface="Arial" charset="0"/>
              </a:rPr>
              <a:t>N</a:t>
            </a:r>
            <a:r>
              <a:rPr lang="en-US" sz="2800" b="1" dirty="0" smtClean="0">
                <a:latin typeface="Arial" charset="0"/>
                <a:ea typeface="Arial" charset="0"/>
                <a:cs typeface="Arial" charset="0"/>
              </a:rPr>
              <a:t>ibh: </a:t>
            </a:r>
            <a:r>
              <a:rPr lang="en-US" sz="2800" dirty="0" smtClean="0">
                <a:latin typeface="Arial" charset="0"/>
                <a:ea typeface="Arial" charset="0"/>
                <a:cs typeface="Arial" charset="0"/>
              </a:rPr>
              <a:t>CiIn </a:t>
            </a:r>
            <a:r>
              <a:rPr lang="en-US" sz="2800" dirty="0">
                <a:latin typeface="Arial" charset="0"/>
                <a:ea typeface="Arial" charset="0"/>
                <a:cs typeface="Arial" charset="0"/>
              </a:rPr>
              <a:t>nisl quam, aliquet sed nibh sitamet, faucibus placerat </a:t>
            </a:r>
            <a:r>
              <a:rPr lang="en-US" sz="2800" dirty="0" smtClean="0">
                <a:latin typeface="Arial" charset="0"/>
                <a:ea typeface="Arial" charset="0"/>
                <a:cs typeface="Arial" charset="0"/>
              </a:rPr>
              <a:t>dui </a:t>
            </a:r>
            <a:r>
              <a:rPr lang="en-US" sz="2800" dirty="0">
                <a:latin typeface="Arial" charset="0"/>
                <a:ea typeface="Arial" charset="0"/>
                <a:cs typeface="Arial" charset="0"/>
              </a:rPr>
              <a:t>augue </a:t>
            </a:r>
            <a:r>
              <a:rPr lang="en-US" sz="2800" dirty="0" smtClean="0">
                <a:latin typeface="Arial" charset="0"/>
                <a:ea typeface="Arial" charset="0"/>
                <a:cs typeface="Arial" charset="0"/>
              </a:rPr>
              <a:t>scelerisque. </a:t>
            </a:r>
            <a:endParaRPr lang="en-US" sz="2800" dirty="0">
              <a:latin typeface="Arial" charset="0"/>
              <a:ea typeface="Arial" charset="0"/>
              <a:cs typeface="Arial" charset="0"/>
            </a:endParaRPr>
          </a:p>
          <a:p>
            <a:pPr marL="914400" lvl="1" indent="-457200">
              <a:lnSpc>
                <a:spcPts val="4600"/>
              </a:lnSpc>
              <a:spcBef>
                <a:spcPts val="0"/>
              </a:spcBef>
              <a:spcAft>
                <a:spcPts val="1200"/>
              </a:spcAft>
              <a:buClr>
                <a:schemeClr val="tx2"/>
              </a:buClr>
              <a:buSzPct val="125000"/>
              <a:buFont typeface="Arial" charset="0"/>
              <a:buChar char="•"/>
              <a:defRPr/>
            </a:pPr>
            <a:r>
              <a:rPr lang="en-US" sz="2800" b="1" dirty="0">
                <a:latin typeface="Arial" charset="0"/>
                <a:ea typeface="Arial" charset="0"/>
                <a:cs typeface="Arial" charset="0"/>
              </a:rPr>
              <a:t>Curabitur </a:t>
            </a:r>
            <a:r>
              <a:rPr lang="en-US" sz="2800" b="1" dirty="0" smtClean="0">
                <a:latin typeface="Arial" charset="0"/>
                <a:ea typeface="Arial" charset="0"/>
                <a:cs typeface="Arial" charset="0"/>
              </a:rPr>
              <a:t>Accumsan Nulla</a:t>
            </a:r>
            <a:r>
              <a:rPr lang="en-US" sz="2800" b="1" dirty="0">
                <a:latin typeface="Arial" charset="0"/>
                <a:ea typeface="Arial" charset="0"/>
                <a:cs typeface="Arial" charset="0"/>
              </a:rPr>
              <a:t>: </a:t>
            </a:r>
            <a:r>
              <a:rPr lang="en-US" sz="2800" dirty="0" smtClean="0">
                <a:latin typeface="Arial" charset="0"/>
                <a:ea typeface="Arial" charset="0"/>
                <a:cs typeface="Arial" charset="0"/>
              </a:rPr>
              <a:t>Fusce </a:t>
            </a:r>
            <a:r>
              <a:rPr lang="en-US" sz="2800" dirty="0">
                <a:latin typeface="Arial" charset="0"/>
                <a:ea typeface="Arial" charset="0"/>
                <a:cs typeface="Arial" charset="0"/>
              </a:rPr>
              <a:t>quis augue urna </a:t>
            </a:r>
            <a:r>
              <a:rPr lang="en-US" sz="2800" dirty="0" smtClean="0">
                <a:latin typeface="Arial" charset="0"/>
                <a:ea typeface="Arial" charset="0"/>
                <a:cs typeface="Arial" charset="0"/>
              </a:rPr>
              <a:t>scelerisque</a:t>
            </a:r>
            <a:r>
              <a:rPr lang="en-US" sz="2800" dirty="0">
                <a:latin typeface="Arial" charset="0"/>
                <a:ea typeface="Arial" charset="0"/>
                <a:cs typeface="Arial" charset="0"/>
              </a:rPr>
              <a:t>, luctus rum sed, ut </a:t>
            </a:r>
            <a:r>
              <a:rPr lang="en-US" sz="2800" dirty="0" smtClean="0">
                <a:latin typeface="Arial" charset="0"/>
                <a:ea typeface="Arial" charset="0"/>
                <a:cs typeface="Arial" charset="0"/>
              </a:rPr>
              <a:t>dolor in </a:t>
            </a:r>
            <a:r>
              <a:rPr lang="en-US" sz="2800" dirty="0">
                <a:latin typeface="Arial" charset="0"/>
                <a:ea typeface="Arial" charset="0"/>
                <a:cs typeface="Arial" charset="0"/>
              </a:rPr>
              <a:t>pulvinar </a:t>
            </a:r>
            <a:r>
              <a:rPr lang="en-US" sz="2800" dirty="0" smtClean="0">
                <a:latin typeface="Arial" charset="0"/>
                <a:ea typeface="Arial" charset="0"/>
                <a:cs typeface="Arial" charset="0"/>
              </a:rPr>
              <a:t>in eros.</a:t>
            </a:r>
          </a:p>
          <a:p>
            <a:pPr marL="914400" lvl="1" indent="-457200">
              <a:lnSpc>
                <a:spcPts val="4600"/>
              </a:lnSpc>
              <a:spcBef>
                <a:spcPts val="0"/>
              </a:spcBef>
              <a:spcAft>
                <a:spcPts val="1200"/>
              </a:spcAft>
              <a:buClr>
                <a:schemeClr val="tx2"/>
              </a:buClr>
              <a:buSzPct val="125000"/>
              <a:buFont typeface="Arial" charset="0"/>
              <a:buChar char="•"/>
              <a:defRPr/>
            </a:pPr>
            <a:r>
              <a:rPr lang="en-US" sz="2800" dirty="0" smtClean="0">
                <a:latin typeface="Arial" charset="0"/>
                <a:ea typeface="Arial" charset="0"/>
                <a:cs typeface="Arial" charset="0"/>
              </a:rPr>
              <a:t> </a:t>
            </a:r>
            <a:r>
              <a:rPr lang="en-US" sz="2800" b="1" dirty="0" smtClean="0">
                <a:latin typeface="Arial" charset="0"/>
                <a:ea typeface="Arial" charset="0"/>
                <a:cs typeface="Arial" charset="0"/>
              </a:rPr>
              <a:t>Elementum </a:t>
            </a:r>
            <a:r>
              <a:rPr lang="en-US" sz="2800" b="1" dirty="0">
                <a:latin typeface="Arial" charset="0"/>
                <a:ea typeface="Arial" charset="0"/>
                <a:cs typeface="Arial" charset="0"/>
              </a:rPr>
              <a:t>O</a:t>
            </a:r>
            <a:r>
              <a:rPr lang="en-US" sz="2800" b="1" dirty="0" smtClean="0">
                <a:latin typeface="Arial" charset="0"/>
                <a:ea typeface="Arial" charset="0"/>
                <a:cs typeface="Arial" charset="0"/>
              </a:rPr>
              <a:t>rci </a:t>
            </a:r>
            <a:r>
              <a:rPr lang="en-US" sz="2800" b="1" dirty="0">
                <a:latin typeface="Arial" charset="0"/>
                <a:ea typeface="Arial" charset="0"/>
                <a:cs typeface="Arial" charset="0"/>
              </a:rPr>
              <a:t>D</a:t>
            </a:r>
            <a:r>
              <a:rPr lang="en-US" sz="2800" b="1" dirty="0" smtClean="0">
                <a:latin typeface="Arial" charset="0"/>
                <a:ea typeface="Arial" charset="0"/>
                <a:cs typeface="Arial" charset="0"/>
              </a:rPr>
              <a:t>ignissim</a:t>
            </a:r>
            <a:r>
              <a:rPr lang="en-US" sz="2800" b="1" dirty="0">
                <a:latin typeface="Arial" charset="0"/>
                <a:ea typeface="Arial" charset="0"/>
                <a:cs typeface="Arial" charset="0"/>
              </a:rPr>
              <a:t>:</a:t>
            </a:r>
            <a:r>
              <a:rPr lang="en-US" sz="2800" dirty="0" smtClean="0">
                <a:latin typeface="Arial" charset="0"/>
                <a:ea typeface="Arial" charset="0"/>
                <a:cs typeface="Arial" charset="0"/>
              </a:rPr>
              <a:t> </a:t>
            </a:r>
            <a:r>
              <a:rPr lang="en-US" sz="2800" dirty="0">
                <a:latin typeface="Arial" charset="0"/>
                <a:ea typeface="Arial" charset="0"/>
                <a:cs typeface="Arial" charset="0"/>
              </a:rPr>
              <a:t>Proin semper ipsum finibus quam tempor, </a:t>
            </a:r>
            <a:r>
              <a:rPr lang="en-US" sz="2800" dirty="0" smtClean="0">
                <a:latin typeface="Arial" charset="0"/>
                <a:ea typeface="Arial" charset="0"/>
                <a:cs typeface="Arial" charset="0"/>
              </a:rPr>
              <a:t>vitae.</a:t>
            </a:r>
          </a:p>
        </p:txBody>
      </p:sp>
      <p:sp>
        <p:nvSpPr>
          <p:cNvPr id="108" name="TextBox 107"/>
          <p:cNvSpPr txBox="1"/>
          <p:nvPr/>
        </p:nvSpPr>
        <p:spPr>
          <a:xfrm>
            <a:off x="28229805" y="24541983"/>
            <a:ext cx="8470886" cy="4144724"/>
          </a:xfrm>
          <a:prstGeom prst="rect">
            <a:avLst/>
          </a:prstGeom>
          <a:solidFill>
            <a:schemeClr val="bg1">
              <a:alpha val="63000"/>
            </a:schemeClr>
          </a:solidFill>
          <a:effectLst/>
        </p:spPr>
        <p:txBody>
          <a:bodyPr wrap="square">
            <a:spAutoFit/>
          </a:bodyPr>
          <a:lstStyle/>
          <a:p>
            <a:pPr>
              <a:lnSpc>
                <a:spcPts val="3800"/>
              </a:lnSpc>
              <a:spcAft>
                <a:spcPts val="1200"/>
              </a:spcAft>
              <a:buClr>
                <a:schemeClr val="tx2"/>
              </a:buClr>
              <a:defRPr/>
            </a:pPr>
            <a:r>
              <a:rPr lang="en-US" sz="4800" b="1" dirty="0" smtClean="0">
                <a:solidFill>
                  <a:srgbClr val="005BBB"/>
                </a:solidFill>
                <a:latin typeface="+mj-lt"/>
              </a:rPr>
              <a:t>References</a:t>
            </a:r>
            <a:endParaRPr lang="en-US" sz="2400" dirty="0" smtClean="0">
              <a:latin typeface="Arial" charset="0"/>
              <a:ea typeface="Arial" charset="0"/>
              <a:cs typeface="Arial" charset="0"/>
            </a:endParaRPr>
          </a:p>
          <a:p>
            <a:pPr>
              <a:lnSpc>
                <a:spcPts val="3800"/>
              </a:lnSpc>
              <a:spcBef>
                <a:spcPts val="0"/>
              </a:spcBef>
              <a:buClr>
                <a:schemeClr val="tx2"/>
              </a:buClr>
              <a:buFont typeface="+mj-lt"/>
              <a:buAutoNum type="arabicPeriod"/>
              <a:defRPr/>
            </a:pPr>
            <a:r>
              <a:rPr lang="en-US" sz="2400" dirty="0" smtClean="0">
                <a:latin typeface="Arial" charset="0"/>
                <a:ea typeface="Arial" charset="0"/>
                <a:cs typeface="Arial" charset="0"/>
              </a:rPr>
              <a:t>  Phasellus </a:t>
            </a:r>
            <a:r>
              <a:rPr lang="en-US" sz="2400" dirty="0">
                <a:latin typeface="Arial" charset="0"/>
                <a:ea typeface="Arial" charset="0"/>
                <a:cs typeface="Arial" charset="0"/>
              </a:rPr>
              <a:t>nec lectus bibendum, posuere nibh id, </a:t>
            </a:r>
            <a:r>
              <a:rPr lang="en-US" sz="2400" dirty="0" smtClean="0">
                <a:latin typeface="Arial" charset="0"/>
                <a:ea typeface="Arial" charset="0"/>
                <a:cs typeface="Arial" charset="0"/>
              </a:rPr>
              <a:t>lacinia</a:t>
            </a:r>
          </a:p>
          <a:p>
            <a:pPr>
              <a:lnSpc>
                <a:spcPts val="3800"/>
              </a:lnSpc>
              <a:spcBef>
                <a:spcPts val="0"/>
              </a:spcBef>
              <a:buClr>
                <a:schemeClr val="tx2"/>
              </a:buClr>
              <a:buFont typeface="+mj-lt"/>
              <a:buAutoNum type="arabicPeriod"/>
              <a:defRPr/>
            </a:pPr>
            <a:r>
              <a:rPr lang="en-US" sz="2400" dirty="0" smtClean="0">
                <a:latin typeface="Arial" charset="0"/>
                <a:ea typeface="Arial" charset="0"/>
                <a:cs typeface="Arial" charset="0"/>
              </a:rPr>
              <a:t>  Mauris orci mi, varius id diam id, egestas auctor enim</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a:t>
            </a:r>
            <a:r>
              <a:rPr lang="en-US" sz="2400" dirty="0" smtClean="0">
                <a:latin typeface="Arial" charset="0"/>
                <a:ea typeface="Arial" charset="0"/>
                <a:cs typeface="Arial" charset="0"/>
              </a:rPr>
              <a:t> Duis </a:t>
            </a:r>
            <a:r>
              <a:rPr lang="en-US" sz="2400" dirty="0">
                <a:latin typeface="Arial" charset="0"/>
                <a:ea typeface="Arial" charset="0"/>
                <a:cs typeface="Arial" charset="0"/>
              </a:rPr>
              <a:t>vitae tincidunt tortor, vitae sollicitudin magna</a:t>
            </a:r>
            <a:endParaRPr lang="en-US" sz="2400" dirty="0" smtClean="0">
              <a:latin typeface="Arial" charset="0"/>
              <a:ea typeface="Arial" charset="0"/>
              <a:cs typeface="Arial" charset="0"/>
            </a:endParaRPr>
          </a:p>
          <a:p>
            <a:pPr>
              <a:lnSpc>
                <a:spcPts val="3800"/>
              </a:lnSpc>
              <a:spcBef>
                <a:spcPts val="0"/>
              </a:spcBef>
              <a:buClr>
                <a:schemeClr val="tx2"/>
              </a:buClr>
              <a:buFont typeface="+mj-lt"/>
              <a:buAutoNum type="arabicPeriod"/>
              <a:defRPr/>
            </a:pPr>
            <a:r>
              <a:rPr lang="en-US" sz="2400" dirty="0" smtClean="0">
                <a:latin typeface="Arial" charset="0"/>
                <a:ea typeface="Arial" charset="0"/>
                <a:cs typeface="Arial" charset="0"/>
              </a:rPr>
              <a:t>  </a:t>
            </a:r>
            <a:r>
              <a:rPr lang="en-US" sz="2400" dirty="0">
                <a:latin typeface="Arial" charset="0"/>
                <a:ea typeface="Arial" charset="0"/>
                <a:cs typeface="Arial" charset="0"/>
              </a:rPr>
              <a:t>Aenean et est sem. Phasellus nec lectus </a:t>
            </a:r>
            <a:r>
              <a:rPr lang="en-US" sz="2400" dirty="0" smtClean="0">
                <a:latin typeface="Arial" charset="0"/>
                <a:ea typeface="Arial" charset="0"/>
                <a:cs typeface="Arial" charset="0"/>
              </a:rPr>
              <a:t>bibendum</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a:t>
            </a:r>
            <a:r>
              <a:rPr lang="en-US" sz="2400" dirty="0" smtClean="0">
                <a:latin typeface="Arial" charset="0"/>
                <a:ea typeface="Arial" charset="0"/>
                <a:cs typeface="Arial" charset="0"/>
              </a:rPr>
              <a:t> Lacinia </a:t>
            </a:r>
            <a:r>
              <a:rPr lang="en-US" sz="2400" dirty="0">
                <a:latin typeface="Arial" charset="0"/>
                <a:ea typeface="Arial" charset="0"/>
                <a:cs typeface="Arial" charset="0"/>
              </a:rPr>
              <a:t>magna. </a:t>
            </a:r>
            <a:r>
              <a:rPr lang="en-US" sz="2400" dirty="0" smtClean="0">
                <a:latin typeface="Arial" charset="0"/>
                <a:ea typeface="Arial" charset="0"/>
                <a:cs typeface="Arial" charset="0"/>
              </a:rPr>
              <a:t>Mauris </a:t>
            </a:r>
            <a:r>
              <a:rPr lang="en-US" sz="2400" dirty="0">
                <a:latin typeface="Arial" charset="0"/>
                <a:ea typeface="Arial" charset="0"/>
                <a:cs typeface="Arial" charset="0"/>
              </a:rPr>
              <a:t>orci mi, varius id diam id, egestas </a:t>
            </a:r>
            <a:endParaRPr lang="en-US" sz="2400" dirty="0" smtClean="0">
              <a:latin typeface="Arial" charset="0"/>
              <a:ea typeface="Arial" charset="0"/>
              <a:cs typeface="Arial" charset="0"/>
            </a:endParaRP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Mauris orci mi, varius id diam id, egestas auctor enim</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Duis vitae tincidunt tortor, vitae sollicitudin magna</a:t>
            </a:r>
            <a:endParaRPr lang="en-US" sz="2400" dirty="0" smtClean="0">
              <a:latin typeface="Arial" charset="0"/>
              <a:ea typeface="Arial" charset="0"/>
              <a:cs typeface="Arial" charset="0"/>
            </a:endParaRPr>
          </a:p>
        </p:txBody>
      </p:sp>
    </p:spTree>
    <p:extLst>
      <p:ext uri="{BB962C8B-B14F-4D97-AF65-F5344CB8AC3E}">
        <p14:creationId xmlns:p14="http://schemas.microsoft.com/office/powerpoint/2010/main" val="109865799"/>
      </p:ext>
    </p:extLst>
  </p:cSld>
  <p:clrMapOvr>
    <a:masterClrMapping/>
  </p:clrMapOvr>
  <p:timing>
    <p:tnLst>
      <p:par>
        <p:cTn id="1" dur="indefinite" restart="never" nodeType="tmRoot"/>
      </p:par>
    </p:tnLst>
  </p:timing>
</p:sld>
</file>

<file path=ppt/theme/theme1.xml><?xml version="1.0" encoding="utf-8"?>
<a:theme xmlns:a="http://schemas.openxmlformats.org/drawingml/2006/main" name="Research Poster Template">
  <a:themeElements>
    <a:clrScheme name="UB Color Palette">
      <a:dk1>
        <a:srgbClr val="666666"/>
      </a:dk1>
      <a:lt1>
        <a:srgbClr val="FFFFFF"/>
      </a:lt1>
      <a:dk2>
        <a:srgbClr val="005BBB"/>
      </a:dk2>
      <a:lt2>
        <a:srgbClr val="FFFFFF"/>
      </a:lt2>
      <a:accent1>
        <a:srgbClr val="005BBB"/>
      </a:accent1>
      <a:accent2>
        <a:srgbClr val="41B6E6"/>
      </a:accent2>
      <a:accent3>
        <a:srgbClr val="E56D54"/>
      </a:accent3>
      <a:accent4>
        <a:srgbClr val="666666"/>
      </a:accent4>
      <a:accent5>
        <a:srgbClr val="007681"/>
      </a:accent5>
      <a:accent6>
        <a:srgbClr val="003E51"/>
      </a:accent6>
      <a:hlink>
        <a:srgbClr val="186BB7"/>
      </a:hlink>
      <a:folHlink>
        <a:srgbClr val="D86A4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299</TotalTime>
  <Words>583</Words>
  <Application>Microsoft Macintosh PowerPoint</Application>
  <PresentationFormat>Custom</PresentationFormat>
  <Paragraphs>69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ＭＳ Ｐゴシック</vt:lpstr>
      <vt:lpstr>Research Poster Template</vt:lpstr>
      <vt:lpstr>PowerPoint Presentation</vt:lpstr>
    </vt:vector>
  </TitlesOfParts>
  <Manager/>
  <Company>© University at Buffalo</Company>
  <LinksUpToDate>false</LinksUpToDate>
  <SharedDoc>false</SharedDoc>
  <HyperlinkBase>www.buffalo.edu/brand</HyperlinkBase>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 Research Poster Template</dc:title>
  <dc:subject/>
  <dc:creator/>
  <cp:keywords/>
  <dc:description/>
  <cp:lastModifiedBy>Microsoft Office User</cp:lastModifiedBy>
  <cp:revision>43</cp:revision>
  <cp:lastPrinted>2018-07-24T20:43:07Z</cp:lastPrinted>
  <dcterms:created xsi:type="dcterms:W3CDTF">2016-09-29T18:43:16Z</dcterms:created>
  <dcterms:modified xsi:type="dcterms:W3CDTF">2018-08-07T13:21:25Z</dcterms:modified>
  <cp:category/>
</cp:coreProperties>
</file>