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lsm" ContentType="application/vnd.ms-excel.sheet.macroEnabled.12"/>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handoutMasterIdLst>
    <p:handoutMasterId r:id="rId3"/>
  </p:handoutMasterIdLst>
  <p:sldIdLst>
    <p:sldId id="256" r:id="rId2"/>
  </p:sldIdLst>
  <p:sldSz cx="32918400" cy="438912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39"/>
    <p:restoredTop sz="94655"/>
  </p:normalViewPr>
  <p:slideViewPr>
    <p:cSldViewPr snapToGrid="0" snapToObjects="1">
      <p:cViewPr>
        <p:scale>
          <a:sx n="52" d="100"/>
          <a:sy n="52" d="100"/>
        </p:scale>
        <p:origin x="-1848" y="-8888"/>
      </p:cViewPr>
      <p:guideLst/>
    </p:cSldViewPr>
  </p:slideViewPr>
  <p:notesTextViewPr>
    <p:cViewPr>
      <p:scale>
        <a:sx n="1" d="1"/>
        <a:sy n="1" d="1"/>
      </p:scale>
      <p:origin x="0" y="0"/>
    </p:cViewPr>
  </p:notesTextViewPr>
  <p:notesViewPr>
    <p:cSldViewPr snapToGrid="0" snapToObjects="1" showGuides="1">
      <p:cViewPr varScale="1">
        <p:scale>
          <a:sx n="101" d="100"/>
          <a:sy n="101" d="100"/>
        </p:scale>
        <p:origin x="3936" y="208"/>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Macro-Enabled_Worksheet4.xlsm"/></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smtClean="0">
                <a:solidFill>
                  <a:schemeClr val="tx1"/>
                </a:solidFill>
              </a:rPr>
              <a:t>Chart</a:t>
            </a:r>
            <a:r>
              <a:rPr lang="en-US" sz="3200" b="1" baseline="0" dirty="0" smtClean="0">
                <a:solidFill>
                  <a:schemeClr val="tx1"/>
                </a:solidFill>
              </a:rPr>
              <a:t> Title</a:t>
            </a:r>
            <a:endParaRPr lang="en-US" sz="3200" b="1" dirty="0">
              <a:solidFill>
                <a:schemeClr val="tx1"/>
              </a:solidFill>
            </a:endParaRPr>
          </a:p>
        </c:rich>
      </c:tx>
      <c:layout>
        <c:manualLayout>
          <c:xMode val="edge"/>
          <c:yMode val="edge"/>
          <c:x val="0.319776394888616"/>
          <c:y val="0.0576778642083685"/>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8.2</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
          <c:y val="0.893541952603858"/>
          <c:w val="0.787468648124044"/>
          <c:h val="0.0738363954505685"/>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6578038991451"/>
          <c:y val="0.103713070114417"/>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15985364525994"/>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6578038991451"/>
          <c:y val="0.103713070114417"/>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6.4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15985364525994"/>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3600" b="1" dirty="0" smtClean="0">
                <a:solidFill>
                  <a:schemeClr val="tx1"/>
                </a:solidFill>
                <a:latin typeface="Arial" charset="0"/>
                <a:ea typeface="Arial" charset="0"/>
                <a:cs typeface="Arial" charset="0"/>
              </a:rPr>
              <a:t>Chart</a:t>
            </a:r>
            <a:r>
              <a:rPr lang="en-US" sz="3600" b="1" baseline="0" dirty="0" smtClean="0">
                <a:solidFill>
                  <a:schemeClr val="tx1"/>
                </a:solidFill>
                <a:latin typeface="Arial" charset="0"/>
                <a:ea typeface="Arial" charset="0"/>
                <a:cs typeface="Arial" charset="0"/>
              </a:rPr>
              <a:t> Title</a:t>
            </a:r>
            <a:endParaRPr lang="en-US" sz="3600" b="1" dirty="0">
              <a:solidFill>
                <a:schemeClr val="tx1"/>
              </a:solidFill>
              <a:latin typeface="Arial" charset="0"/>
              <a:ea typeface="Arial" charset="0"/>
              <a:cs typeface="Arial" charset="0"/>
            </a:endParaRPr>
          </a:p>
        </c:rich>
      </c:tx>
      <c:layout>
        <c:manualLayout>
          <c:xMode val="edge"/>
          <c:yMode val="edge"/>
          <c:x val="0.382849174980691"/>
          <c:y val="0.0246956303721842"/>
        </c:manualLayout>
      </c:layout>
      <c:overlay val="0"/>
      <c:spPr>
        <a:noFill/>
        <a:ln w="37084">
          <a:noFill/>
        </a:ln>
      </c:spPr>
    </c:title>
    <c:autoTitleDeleted val="0"/>
    <c:plotArea>
      <c:layout>
        <c:manualLayout>
          <c:layoutTarget val="inner"/>
          <c:xMode val="edge"/>
          <c:yMode val="edge"/>
          <c:x val="0.0596505060248802"/>
          <c:y val="0.189494614595316"/>
          <c:w val="0.892373409553801"/>
          <c:h val="0.617691587873926"/>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2.0</c:v>
                </c:pt>
                <c:pt idx="1">
                  <c:v>2.0</c:v>
                </c:pt>
                <c:pt idx="2">
                  <c:v>3.0</c:v>
                </c:pt>
                <c:pt idx="3">
                  <c:v>5.0</c:v>
                </c:pt>
              </c:numCache>
            </c:numRef>
          </c:val>
        </c:ser>
        <c:dLbls>
          <c:showLegendKey val="0"/>
          <c:showVal val="0"/>
          <c:showCatName val="0"/>
          <c:showSerName val="0"/>
          <c:showPercent val="0"/>
          <c:showBubbleSize val="0"/>
        </c:dLbls>
        <c:gapWidth val="219"/>
        <c:overlap val="-27"/>
        <c:axId val="-2119232176"/>
        <c:axId val="-2119371456"/>
      </c:barChart>
      <c:catAx>
        <c:axId val="-2119232176"/>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charset="0"/>
                <a:ea typeface="Arial" charset="0"/>
                <a:cs typeface="Arial" charset="0"/>
              </a:defRPr>
            </a:pPr>
            <a:endParaRPr lang="en-US"/>
          </a:p>
        </c:txPr>
        <c:crossAx val="-2119371456"/>
        <c:crosses val="autoZero"/>
        <c:auto val="1"/>
        <c:lblAlgn val="ctr"/>
        <c:lblOffset val="100"/>
        <c:noMultiLvlLbl val="0"/>
      </c:catAx>
      <c:valAx>
        <c:axId val="-2119371456"/>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19232176"/>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24603309371156"/>
          <c:y val="0.93121241547064"/>
          <c:w val="0.496530173194128"/>
          <c:h val="0.0609680150087258"/>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2800" dirty="0" smtClean="0">
              <a:solidFill>
                <a:schemeClr val="bg1"/>
              </a:solidFill>
            </a:rPr>
            <a:t>Series 1</a:t>
          </a:r>
          <a:br>
            <a:rPr lang="en-US" sz="2800" dirty="0" smtClean="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smtClean="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ln w="63500">
          <a:solidFill>
            <a:schemeClr val="bg1"/>
          </a:solidFill>
        </a:ln>
      </dgm:spPr>
      <dgm:t>
        <a:bodyPr anchor="b"/>
        <a:lstStyle/>
        <a:p>
          <a:r>
            <a:rPr lang="en-US" sz="2800" dirty="0" smtClean="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t>
        <a:bodyPr/>
        <a:lstStyle/>
        <a:p>
          <a:endParaRPr lang="en-US"/>
        </a:p>
      </dgm:t>
    </dgm:pt>
    <dgm:pt modelId="{3FE82FCB-BBCE-5F47-A785-76048297C6FA}" type="pres">
      <dgm:prSet presAssocID="{F2A80D4E-DCDF-DD47-B0A0-103201ABFF8D}" presName="levelTx" presStyleLbl="revTx" presStyleIdx="0" presStyleCnt="0">
        <dgm:presLayoutVars>
          <dgm:chMax val="1"/>
          <dgm:bulletEnabled val="1"/>
        </dgm:presLayoutVars>
      </dgm:prSet>
      <dgm:spPr/>
      <dgm:t>
        <a:bodyPr/>
        <a:lstStyle/>
        <a:p>
          <a:endParaRPr lang="en-US"/>
        </a:p>
      </dgm:t>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t>
        <a:bodyPr/>
        <a:lstStyle/>
        <a:p>
          <a:endParaRPr lang="en-US"/>
        </a:p>
      </dgm:t>
    </dgm:pt>
    <dgm:pt modelId="{F72C514A-07FD-0547-BA87-CE0EC865697F}" type="pres">
      <dgm:prSet presAssocID="{7AF5E0A5-A3D5-5044-9AE9-85D2AACDE2EC}" presName="levelTx" presStyleLbl="revTx" presStyleIdx="0" presStyleCnt="0">
        <dgm:presLayoutVars>
          <dgm:chMax val="1"/>
          <dgm:bulletEnabled val="1"/>
        </dgm:presLayoutVars>
      </dgm:prSet>
      <dgm:spPr/>
      <dgm:t>
        <a:bodyPr/>
        <a:lstStyle/>
        <a:p>
          <a:endParaRPr lang="en-US"/>
        </a:p>
      </dgm:t>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t>
        <a:bodyPr/>
        <a:lstStyle/>
        <a:p>
          <a:endParaRPr lang="en-US"/>
        </a:p>
      </dgm:t>
    </dgm:pt>
    <dgm:pt modelId="{011EBD37-4648-414E-9EBF-6A4C6B6DAA1E}" type="pres">
      <dgm:prSet presAssocID="{B9FB34F6-F115-BA4C-A756-11366D60939C}" presName="levelTx" presStyleLbl="revTx" presStyleIdx="0" presStyleCnt="0">
        <dgm:presLayoutVars>
          <dgm:chMax val="1"/>
          <dgm:bulletEnabled val="1"/>
        </dgm:presLayoutVars>
      </dgm:prSet>
      <dgm:spPr/>
      <dgm:t>
        <a:bodyPr/>
        <a:lstStyle/>
        <a:p>
          <a:endParaRPr lang="en-US"/>
        </a:p>
      </dgm:t>
    </dgm:pt>
  </dgm:ptLst>
  <dgm:cxnLst>
    <dgm:cxn modelId="{9E553657-81E7-1740-9A9F-FADD12A131DC}" type="presOf" srcId="{F2A80D4E-DCDF-DD47-B0A0-103201ABFF8D}" destId="{3B50DBC0-D324-CC48-814E-1224FFB23FF8}" srcOrd="0" destOrd="0" presId="urn:microsoft.com/office/officeart/2005/8/layout/pyramid1"/>
    <dgm:cxn modelId="{A43D2FB3-D2CC-0241-A9CA-9FC1E7331734}" type="presOf" srcId="{B9FB34F6-F115-BA4C-A756-11366D60939C}" destId="{011EBD37-4648-414E-9EBF-6A4C6B6DAA1E}" srcOrd="1" destOrd="0" presId="urn:microsoft.com/office/officeart/2005/8/layout/pyramid1"/>
    <dgm:cxn modelId="{A3FDC382-1A37-6E43-AA12-844E280DAE5E}" type="presOf" srcId="{7AF5E0A5-A3D5-5044-9AE9-85D2AACDE2EC}" destId="{F72C514A-07FD-0547-BA87-CE0EC865697F}" srcOrd="1" destOrd="0" presId="urn:microsoft.com/office/officeart/2005/8/layout/pyramid1"/>
    <dgm:cxn modelId="{5F0B9C5A-22D4-104D-A6D7-3D8E89847F26}" srcId="{AC9615C9-C6F1-014D-A3A7-7A5DB4A377FE}" destId="{F2A80D4E-DCDF-DD47-B0A0-103201ABFF8D}" srcOrd="0" destOrd="0" parTransId="{AAE9F486-967B-F741-A320-903B7BAD1BB6}" sibTransId="{F9FAAC82-4768-9541-B270-7F034CA5B77C}"/>
    <dgm:cxn modelId="{3184AA83-CB55-9A43-89B2-C0EF569EFB56}" type="presOf" srcId="{7AF5E0A5-A3D5-5044-9AE9-85D2AACDE2EC}" destId="{49FAE39A-B2CF-D944-B834-B2EF233A6F89}" srcOrd="0" destOrd="0" presId="urn:microsoft.com/office/officeart/2005/8/layout/pyramid1"/>
    <dgm:cxn modelId="{6677B6F4-8C6C-174F-85CF-E8C113366D99}" type="presOf" srcId="{AC9615C9-C6F1-014D-A3A7-7A5DB4A377FE}" destId="{CC3A4FC8-1BA9-9048-BB1E-D88C367138D1}" srcOrd="0" destOrd="0" presId="urn:microsoft.com/office/officeart/2005/8/layout/pyramid1"/>
    <dgm:cxn modelId="{9315592A-3DBF-904F-9DA5-8A88DCCC5AFB}" srcId="{AC9615C9-C6F1-014D-A3A7-7A5DB4A377FE}" destId="{B9FB34F6-F115-BA4C-A756-11366D60939C}" srcOrd="2" destOrd="0" parTransId="{AEDBE2E2-9C0E-DD46-9BA3-5962025226F9}" sibTransId="{2058F22C-38E1-1B48-B638-4BF7908D4337}"/>
    <dgm:cxn modelId="{2AAD4B24-5167-DC45-9903-49CEC76F5C63}" type="presOf" srcId="{F2A80D4E-DCDF-DD47-B0A0-103201ABFF8D}" destId="{3FE82FCB-BBCE-5F47-A785-76048297C6FA}" srcOrd="1" destOrd="0" presId="urn:microsoft.com/office/officeart/2005/8/layout/pyramid1"/>
    <dgm:cxn modelId="{9C05F29C-DDCC-5F46-B8B9-BF13713EF8F6}" type="presOf" srcId="{B9FB34F6-F115-BA4C-A756-11366D60939C}" destId="{A8C62C20-56D4-5948-84F0-B67C9C2CF512}"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7B23D2F1-0A81-804D-8D21-11A4E8D39535}" type="presParOf" srcId="{CC3A4FC8-1BA9-9048-BB1E-D88C367138D1}" destId="{C127AABA-8910-AC41-9833-0CFA9A9DF82B}" srcOrd="0" destOrd="0" presId="urn:microsoft.com/office/officeart/2005/8/layout/pyramid1"/>
    <dgm:cxn modelId="{9201DFD2-1C4A-5440-A895-33A27C551A45}" type="presParOf" srcId="{C127AABA-8910-AC41-9833-0CFA9A9DF82B}" destId="{3B50DBC0-D324-CC48-814E-1224FFB23FF8}" srcOrd="0" destOrd="0" presId="urn:microsoft.com/office/officeart/2005/8/layout/pyramid1"/>
    <dgm:cxn modelId="{9ECF4152-FE75-7246-9C9A-58B77B488740}" type="presParOf" srcId="{C127AABA-8910-AC41-9833-0CFA9A9DF82B}" destId="{3FE82FCB-BBCE-5F47-A785-76048297C6FA}" srcOrd="1" destOrd="0" presId="urn:microsoft.com/office/officeart/2005/8/layout/pyramid1"/>
    <dgm:cxn modelId="{7DC72585-59B4-F14D-8510-BCDCCECCDE98}" type="presParOf" srcId="{CC3A4FC8-1BA9-9048-BB1E-D88C367138D1}" destId="{4930E1E6-F99E-4A40-AC26-A9A216241580}" srcOrd="1" destOrd="0" presId="urn:microsoft.com/office/officeart/2005/8/layout/pyramid1"/>
    <dgm:cxn modelId="{20B25833-AA3F-FC4C-A87F-6FA615AF8CEE}" type="presParOf" srcId="{4930E1E6-F99E-4A40-AC26-A9A216241580}" destId="{49FAE39A-B2CF-D944-B834-B2EF233A6F89}" srcOrd="0" destOrd="0" presId="urn:microsoft.com/office/officeart/2005/8/layout/pyramid1"/>
    <dgm:cxn modelId="{D2FFCCF7-6487-ED47-B8F1-951FBD492B81}" type="presParOf" srcId="{4930E1E6-F99E-4A40-AC26-A9A216241580}" destId="{F72C514A-07FD-0547-BA87-CE0EC865697F}" srcOrd="1" destOrd="0" presId="urn:microsoft.com/office/officeart/2005/8/layout/pyramid1"/>
    <dgm:cxn modelId="{BFABFF3D-69D0-F748-AA25-11EA3435E763}" type="presParOf" srcId="{CC3A4FC8-1BA9-9048-BB1E-D88C367138D1}" destId="{8E501972-DD45-2241-8C2D-ABBD79CD69F3}" srcOrd="2" destOrd="0" presId="urn:microsoft.com/office/officeart/2005/8/layout/pyramid1"/>
    <dgm:cxn modelId="{F2ECE68E-06EE-1A41-A5B1-4C26B85C9CF5}" type="presParOf" srcId="{8E501972-DD45-2241-8C2D-ABBD79CD69F3}" destId="{A8C62C20-56D4-5948-84F0-B67C9C2CF512}" srcOrd="0" destOrd="0" presId="urn:microsoft.com/office/officeart/2005/8/layout/pyramid1"/>
    <dgm:cxn modelId="{5F78994C-F735-684D-BD17-EF68F622ACA0}"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3"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1</a:t>
          </a:r>
          <a:br>
            <a:rPr lang="en-US" sz="2800" kern="1200" dirty="0" smtClean="0">
              <a:solidFill>
                <a:schemeClr val="bg1"/>
              </a:solidFill>
            </a:rPr>
          </a:br>
          <a:endParaRPr lang="en-US" sz="1400" kern="1200" dirty="0">
            <a:solidFill>
              <a:schemeClr val="bg1"/>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100000"/>
            </a:lnSpc>
            <a:spcBef>
              <a:spcPct val="0"/>
            </a:spcBef>
            <a:spcAft>
              <a:spcPct val="35000"/>
            </a:spcAft>
          </a:pPr>
          <a:r>
            <a:rPr lang="en-US" sz="2800" kern="1200" dirty="0" smtClean="0">
              <a:solidFill>
                <a:schemeClr val="bg1"/>
              </a:solidFill>
            </a:rPr>
            <a:t>Series 2</a:t>
          </a:r>
        </a:p>
        <a:p>
          <a:pPr lvl="0" algn="ctr" defTabSz="1244600">
            <a:lnSpc>
              <a:spcPct val="100000"/>
            </a:lnSpc>
            <a:spcBef>
              <a:spcPct val="0"/>
            </a:spcBef>
            <a:spcAft>
              <a:spcPct val="35000"/>
            </a:spcAft>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hueOff val="0"/>
            <a:satOff val="0"/>
            <a:lumOff val="0"/>
            <a:alphaOff val="0"/>
          </a:schemeClr>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3</a:t>
          </a:r>
        </a:p>
        <a:p>
          <a:pPr lvl="0" algn="ctr" defTabSz="1244600">
            <a:lnSpc>
              <a:spcPct val="90000"/>
            </a:lnSpc>
            <a:spcBef>
              <a:spcPct val="0"/>
            </a:spcBef>
            <a:spcAft>
              <a:spcPct val="35000"/>
            </a:spcAft>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96A8FA-5B42-674C-B20D-1B27C6B6ED8B}" type="datetimeFigureOut">
              <a:rPr lang="en-US" smtClean="0"/>
              <a:t>8/7/18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6A0952-F090-8947-9D2B-4C66FA805076}" type="slidenum">
              <a:rPr lang="en-US" smtClean="0"/>
              <a:t>‹#›</a:t>
            </a:fld>
            <a:endParaRPr lang="en-US"/>
          </a:p>
        </p:txBody>
      </p:sp>
    </p:spTree>
    <p:extLst>
      <p:ext uri="{BB962C8B-B14F-4D97-AF65-F5344CB8AC3E}">
        <p14:creationId xmlns:p14="http://schemas.microsoft.com/office/powerpoint/2010/main" val="1910053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Background">
    <p:spTree>
      <p:nvGrpSpPr>
        <p:cNvPr id="1" name=""/>
        <p:cNvGrpSpPr/>
        <p:nvPr/>
      </p:nvGrpSpPr>
      <p:grpSpPr>
        <a:xfrm>
          <a:off x="0" y="0"/>
          <a:ext cx="0" cy="0"/>
          <a:chOff x="0" y="0"/>
          <a:chExt cx="0" cy="0"/>
        </a:xfrm>
      </p:grpSpPr>
      <p:cxnSp>
        <p:nvCxnSpPr>
          <p:cNvPr id="16" name="Straight Connector 15"/>
          <p:cNvCxnSpPr/>
          <p:nvPr userDrawn="1"/>
        </p:nvCxnSpPr>
        <p:spPr bwMode="auto">
          <a:xfrm>
            <a:off x="11064240" y="6388482"/>
            <a:ext cx="0" cy="34251518"/>
          </a:xfrm>
          <a:prstGeom prst="line">
            <a:avLst/>
          </a:prstGeom>
          <a:noFill/>
          <a:ln w="25400" cap="flat" cmpd="sng" algn="ctr">
            <a:solidFill>
              <a:schemeClr val="tx1"/>
            </a:solidFill>
            <a:prstDash val="dash"/>
            <a:round/>
            <a:headEnd type="oval" w="med" len="med"/>
            <a:tailEnd type="oval" w="med" len="med"/>
          </a:ln>
          <a:effectLst/>
        </p:spPr>
      </p:cxnSp>
      <p:cxnSp>
        <p:nvCxnSpPr>
          <p:cNvPr id="18" name="Straight Connector 17"/>
          <p:cNvCxnSpPr/>
          <p:nvPr userDrawn="1"/>
        </p:nvCxnSpPr>
        <p:spPr bwMode="auto">
          <a:xfrm>
            <a:off x="21796850" y="6393926"/>
            <a:ext cx="0" cy="34253424"/>
          </a:xfrm>
          <a:prstGeom prst="line">
            <a:avLst/>
          </a:prstGeom>
          <a:noFill/>
          <a:ln w="25400" cap="flat" cmpd="sng" algn="ctr">
            <a:solidFill>
              <a:schemeClr val="tx1"/>
            </a:solidFill>
            <a:prstDash val="dash"/>
            <a:round/>
            <a:headEnd type="oval" w="med" len="med"/>
            <a:tailEnd type="oval" w="med" len="med"/>
          </a:ln>
          <a:effectLst/>
        </p:spPr>
      </p:cxnSp>
      <p:sp>
        <p:nvSpPr>
          <p:cNvPr id="7" name="Picture Placeholder 2"/>
          <p:cNvSpPr>
            <a:spLocks noGrp="1"/>
          </p:cNvSpPr>
          <p:nvPr>
            <p:ph type="pic" sz="quarter" idx="16"/>
          </p:nvPr>
        </p:nvSpPr>
        <p:spPr>
          <a:xfrm>
            <a:off x="914400" y="24148868"/>
            <a:ext cx="9715500" cy="7452360"/>
          </a:xfrm>
          <a:prstGeom prst="rect">
            <a:avLst/>
          </a:prstGeom>
          <a:solidFill>
            <a:schemeClr val="bg2">
              <a:lumMod val="85000"/>
            </a:schemeClr>
          </a:solidFill>
        </p:spPr>
        <p:txBody>
          <a:bodyPr/>
          <a:lstStyle/>
          <a:p>
            <a:pPr marL="0" indent="0" algn="ctr">
              <a:buNone/>
            </a:pPr>
            <a:endParaRPr lang="en-US" dirty="0"/>
          </a:p>
        </p:txBody>
      </p:sp>
      <p:sp>
        <p:nvSpPr>
          <p:cNvPr id="8" name="Picture Placeholder 2"/>
          <p:cNvSpPr>
            <a:spLocks noGrp="1"/>
          </p:cNvSpPr>
          <p:nvPr>
            <p:ph type="pic" sz="quarter" idx="17"/>
          </p:nvPr>
        </p:nvSpPr>
        <p:spPr>
          <a:xfrm>
            <a:off x="914400" y="33162240"/>
            <a:ext cx="9715500" cy="7452360"/>
          </a:xfrm>
          <a:prstGeom prst="rect">
            <a:avLst/>
          </a:prstGeom>
          <a:solidFill>
            <a:schemeClr val="bg2">
              <a:lumMod val="85000"/>
            </a:schemeClr>
          </a:solidFill>
        </p:spPr>
        <p:txBody>
          <a:bodyPr/>
          <a:lstStyle/>
          <a:p>
            <a:pPr marL="0" indent="0" algn="ctr">
              <a:buNone/>
            </a:pPr>
            <a:endParaRPr lang="en-US" dirty="0"/>
          </a:p>
        </p:txBody>
      </p:sp>
      <p:sp>
        <p:nvSpPr>
          <p:cNvPr id="11" name="Content Placeholder 9"/>
          <p:cNvSpPr>
            <a:spLocks noGrp="1"/>
          </p:cNvSpPr>
          <p:nvPr>
            <p:ph sz="quarter" idx="10"/>
          </p:nvPr>
        </p:nvSpPr>
        <p:spPr>
          <a:xfrm>
            <a:off x="914400" y="6515100"/>
            <a:ext cx="9715500" cy="16399329"/>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9"/>
          <p:cNvSpPr>
            <a:spLocks noGrp="1"/>
          </p:cNvSpPr>
          <p:nvPr>
            <p:ph sz="quarter" idx="18"/>
          </p:nvPr>
        </p:nvSpPr>
        <p:spPr>
          <a:xfrm>
            <a:off x="11544300" y="6515100"/>
            <a:ext cx="9818209" cy="20187557"/>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9"/>
          <p:cNvSpPr>
            <a:spLocks noGrp="1"/>
          </p:cNvSpPr>
          <p:nvPr>
            <p:ph sz="quarter" idx="23"/>
          </p:nvPr>
        </p:nvSpPr>
        <p:spPr>
          <a:xfrm>
            <a:off x="11544300" y="34351737"/>
            <a:ext cx="9771541" cy="626286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9"/>
          <p:cNvSpPr>
            <a:spLocks noGrp="1"/>
          </p:cNvSpPr>
          <p:nvPr>
            <p:ph sz="quarter" idx="24"/>
          </p:nvPr>
        </p:nvSpPr>
        <p:spPr>
          <a:xfrm>
            <a:off x="11544300" y="27305024"/>
            <a:ext cx="9771541" cy="640803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Picture Placeholder 2"/>
          <p:cNvSpPr>
            <a:spLocks noGrp="1"/>
          </p:cNvSpPr>
          <p:nvPr>
            <p:ph type="pic" sz="quarter" idx="25"/>
          </p:nvPr>
        </p:nvSpPr>
        <p:spPr>
          <a:xfrm>
            <a:off x="22277860" y="18649950"/>
            <a:ext cx="9798050" cy="7452360"/>
          </a:xfrm>
          <a:prstGeom prst="rect">
            <a:avLst/>
          </a:prstGeom>
          <a:solidFill>
            <a:schemeClr val="bg2">
              <a:lumMod val="85000"/>
            </a:schemeClr>
          </a:solidFill>
        </p:spPr>
        <p:txBody>
          <a:bodyPr/>
          <a:lstStyle/>
          <a:p>
            <a:pPr marL="0" indent="0" algn="ctr">
              <a:buNone/>
            </a:pPr>
            <a:endParaRPr lang="en-US" dirty="0"/>
          </a:p>
        </p:txBody>
      </p:sp>
      <p:sp>
        <p:nvSpPr>
          <p:cNvPr id="20" name="Content Placeholder 9"/>
          <p:cNvSpPr>
            <a:spLocks noGrp="1"/>
          </p:cNvSpPr>
          <p:nvPr>
            <p:ph sz="quarter" idx="20"/>
          </p:nvPr>
        </p:nvSpPr>
        <p:spPr>
          <a:xfrm>
            <a:off x="22277860" y="6515100"/>
            <a:ext cx="9798050" cy="1130184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1" name="Content Placeholder 9"/>
          <p:cNvSpPr>
            <a:spLocks noGrp="1"/>
          </p:cNvSpPr>
          <p:nvPr>
            <p:ph sz="quarter" idx="21"/>
          </p:nvPr>
        </p:nvSpPr>
        <p:spPr>
          <a:xfrm>
            <a:off x="22277860" y="26935315"/>
            <a:ext cx="9764240" cy="1367928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1114655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6496" userDrawn="1">
          <p15:clr>
            <a:srgbClr val="FBAE40"/>
          </p15:clr>
        </p15:guide>
        <p15:guide id="2" pos="576" userDrawn="1">
          <p15:clr>
            <a:srgbClr val="FBAE40"/>
          </p15:clr>
        </p15:guide>
        <p15:guide id="3" pos="20184" userDrawn="1">
          <p15:clr>
            <a:srgbClr val="FBAE40"/>
          </p15:clr>
        </p15:guide>
        <p15:guide id="4" orient="horz" pos="5016" userDrawn="1">
          <p15:clr>
            <a:srgbClr val="FBAE40"/>
          </p15:clr>
        </p15:guide>
        <p15:guide id="5" pos="13440" userDrawn="1">
          <p15:clr>
            <a:srgbClr val="FBAE40"/>
          </p15:clr>
        </p15:guide>
        <p15:guide id="6" pos="6696" userDrawn="1">
          <p15:clr>
            <a:srgbClr val="FBAE40"/>
          </p15:clr>
        </p15:guide>
        <p15:guide id="7" pos="7272" userDrawn="1">
          <p15:clr>
            <a:srgbClr val="FBAE40"/>
          </p15:clr>
        </p15:guide>
        <p15:guide id="8" pos="1401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6"/>
          <p:cNvSpPr>
            <a:spLocks noChangeArrowheads="1"/>
          </p:cNvSpPr>
          <p:nvPr userDrawn="1"/>
        </p:nvSpPr>
        <p:spPr bwMode="auto">
          <a:xfrm>
            <a:off x="0" y="0"/>
            <a:ext cx="32918400" cy="54864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sp>
        <p:nvSpPr>
          <p:cNvPr id="5" name="Rectangle 4"/>
          <p:cNvSpPr/>
          <p:nvPr userDrawn="1"/>
        </p:nvSpPr>
        <p:spPr>
          <a:xfrm>
            <a:off x="0" y="5257800"/>
            <a:ext cx="32918400" cy="261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3">
            <a:alphaModFix amt="41000"/>
            <a:extLst>
              <a:ext uri="{28A0092B-C50C-407E-A947-70E740481C1C}">
                <a14:useLocalDpi xmlns:a14="http://schemas.microsoft.com/office/drawing/2010/main" val="0"/>
              </a:ext>
            </a:extLst>
          </a:blip>
          <a:srcRect t="4395" b="40121"/>
          <a:stretch/>
        </p:blipFill>
        <p:spPr>
          <a:xfrm>
            <a:off x="22093853" y="0"/>
            <a:ext cx="9341680" cy="5256959"/>
          </a:xfrm>
          <a:prstGeom prst="rect">
            <a:avLst/>
          </a:prstGeom>
        </p:spPr>
      </p:pic>
      <p:sp>
        <p:nvSpPr>
          <p:cNvPr id="9" name="Rectangle 36"/>
          <p:cNvSpPr>
            <a:spLocks noChangeArrowheads="1"/>
          </p:cNvSpPr>
          <p:nvPr userDrawn="1"/>
        </p:nvSpPr>
        <p:spPr bwMode="auto">
          <a:xfrm>
            <a:off x="0" y="41382462"/>
            <a:ext cx="32918400" cy="250873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4733" y="42127545"/>
            <a:ext cx="13595412" cy="1008282"/>
          </a:xfrm>
          <a:prstGeom prst="rect">
            <a:avLst/>
          </a:prstGeom>
        </p:spPr>
      </p:pic>
      <p:cxnSp>
        <p:nvCxnSpPr>
          <p:cNvPr id="11" name="Straight Connector 10"/>
          <p:cNvCxnSpPr/>
          <p:nvPr userDrawn="1"/>
        </p:nvCxnSpPr>
        <p:spPr>
          <a:xfrm>
            <a:off x="21340756" y="418102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88" r:id="rId1"/>
  </p:sldLayoutIdLst>
  <p:timing>
    <p:tnLst>
      <p:par>
        <p:cTn id="1" dur="indefinite" restart="never" nodeType="tmRoot"/>
      </p:par>
    </p:tnLst>
  </p:timing>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6" Type="http://schemas.openxmlformats.org/officeDocument/2006/relationships/image" Target="../media/image38.png"/><Relationship Id="rId20" Type="http://schemas.openxmlformats.org/officeDocument/2006/relationships/image" Target="../media/image12.png"/><Relationship Id="rId21" Type="http://schemas.openxmlformats.org/officeDocument/2006/relationships/image" Target="../media/image13.png"/><Relationship Id="rId22" Type="http://schemas.openxmlformats.org/officeDocument/2006/relationships/image" Target="../media/image14.png"/><Relationship Id="rId23" Type="http://schemas.openxmlformats.org/officeDocument/2006/relationships/image" Target="../media/image15.png"/><Relationship Id="rId24" Type="http://schemas.openxmlformats.org/officeDocument/2006/relationships/image" Target="../media/image16.png"/><Relationship Id="rId25" Type="http://schemas.openxmlformats.org/officeDocument/2006/relationships/image" Target="../media/image17.png"/><Relationship Id="rId26" Type="http://schemas.openxmlformats.org/officeDocument/2006/relationships/image" Target="../media/image18.png"/><Relationship Id="rId27" Type="http://schemas.openxmlformats.org/officeDocument/2006/relationships/image" Target="../media/image19.png"/><Relationship Id="rId28" Type="http://schemas.openxmlformats.org/officeDocument/2006/relationships/image" Target="../media/image20.png"/><Relationship Id="rId29" Type="http://schemas.openxmlformats.org/officeDocument/2006/relationships/image" Target="../media/image21.png"/><Relationship Id="rId1" Type="http://schemas.openxmlformats.org/officeDocument/2006/relationships/slideLayout" Target="../slideLayouts/slideLayout1.xml"/><Relationship Id="rId2" Type="http://schemas.openxmlformats.org/officeDocument/2006/relationships/chart" Target="../charts/chart1.xml"/><Relationship Id="rId3" Type="http://schemas.openxmlformats.org/officeDocument/2006/relationships/image" Target="../media/image3.png"/><Relationship Id="rId4" Type="http://schemas.openxmlformats.org/officeDocument/2006/relationships/chart" Target="../charts/chart2.xml"/><Relationship Id="rId5" Type="http://schemas.openxmlformats.org/officeDocument/2006/relationships/chart" Target="../charts/chart3.xml"/><Relationship Id="rId30" Type="http://schemas.openxmlformats.org/officeDocument/2006/relationships/image" Target="../media/image22.png"/><Relationship Id="rId31" Type="http://schemas.openxmlformats.org/officeDocument/2006/relationships/image" Target="../media/image23.png"/><Relationship Id="rId32" Type="http://schemas.openxmlformats.org/officeDocument/2006/relationships/image" Target="../media/image24.png"/><Relationship Id="rId9" Type="http://schemas.openxmlformats.org/officeDocument/2006/relationships/diagramData" Target="../diagrams/data1.xml"/><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chart" Target="../charts/chart4.xml"/><Relationship Id="rId33" Type="http://schemas.openxmlformats.org/officeDocument/2006/relationships/image" Target="../media/image25.png"/><Relationship Id="rId34" Type="http://schemas.openxmlformats.org/officeDocument/2006/relationships/image" Target="../media/image26.png"/><Relationship Id="rId35" Type="http://schemas.openxmlformats.org/officeDocument/2006/relationships/image" Target="../media/image27.png"/><Relationship Id="rId36" Type="http://schemas.openxmlformats.org/officeDocument/2006/relationships/image" Target="../media/image28.png"/><Relationship Id="rId10" Type="http://schemas.openxmlformats.org/officeDocument/2006/relationships/diagramLayout" Target="../diagrams/layout1.xml"/><Relationship Id="rId11" Type="http://schemas.openxmlformats.org/officeDocument/2006/relationships/diagramQuickStyle" Target="../diagrams/quickStyle1.xml"/><Relationship Id="rId12" Type="http://schemas.openxmlformats.org/officeDocument/2006/relationships/diagramColors" Target="../diagrams/colors1.xml"/><Relationship Id="rId13" Type="http://schemas.microsoft.com/office/2007/relationships/diagramDrawing" Target="../diagrams/drawing1.xml"/><Relationship Id="rId14" Type="http://schemas.openxmlformats.org/officeDocument/2006/relationships/image" Target="../media/image6.png"/><Relationship Id="rId15" Type="http://schemas.openxmlformats.org/officeDocument/2006/relationships/image" Target="../media/image7.png"/><Relationship Id="rId16" Type="http://schemas.openxmlformats.org/officeDocument/2006/relationships/image" Target="../media/image8.png"/><Relationship Id="rId17" Type="http://schemas.openxmlformats.org/officeDocument/2006/relationships/image" Target="../media/image9.png"/><Relationship Id="rId18" Type="http://schemas.openxmlformats.org/officeDocument/2006/relationships/image" Target="../media/image10.png"/><Relationship Id="rId19" Type="http://schemas.openxmlformats.org/officeDocument/2006/relationships/image" Target="../media/image11.png"/><Relationship Id="rId37" Type="http://schemas.openxmlformats.org/officeDocument/2006/relationships/image" Target="../media/image29.png"/><Relationship Id="rId38" Type="http://schemas.openxmlformats.org/officeDocument/2006/relationships/image" Target="../media/image30.png"/><Relationship Id="rId39" Type="http://schemas.openxmlformats.org/officeDocument/2006/relationships/image" Target="../media/image31.png"/><Relationship Id="rId40" Type="http://schemas.openxmlformats.org/officeDocument/2006/relationships/image" Target="../media/image32.png"/><Relationship Id="rId41" Type="http://schemas.openxmlformats.org/officeDocument/2006/relationships/image" Target="../media/image33.png"/><Relationship Id="rId42" Type="http://schemas.openxmlformats.org/officeDocument/2006/relationships/image" Target="../media/image34.png"/><Relationship Id="rId43" Type="http://schemas.openxmlformats.org/officeDocument/2006/relationships/image" Target="../media/image35.png"/><Relationship Id="rId44" Type="http://schemas.openxmlformats.org/officeDocument/2006/relationships/image" Target="../media/image36.png"/><Relationship Id="rId45"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946150" y="1550522"/>
            <a:ext cx="24332239" cy="3031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7700" dirty="0" smtClean="0">
                <a:solidFill>
                  <a:srgbClr val="FFFFFF"/>
                </a:solidFill>
                <a:latin typeface="+mn-lt"/>
                <a:ea typeface="Arial" charset="0"/>
              </a:rPr>
              <a:t>ACADEMIC RESEARCH POSTER TEMPLATE</a:t>
            </a:r>
          </a:p>
          <a:p>
            <a:pPr>
              <a:spcBef>
                <a:spcPts val="600"/>
              </a:spcBef>
              <a:spcAft>
                <a:spcPts val="1800"/>
              </a:spcAft>
              <a:defRPr/>
            </a:pPr>
            <a:r>
              <a:rPr lang="en-US" altLang="en-US" sz="4400" dirty="0" smtClean="0">
                <a:solidFill>
                  <a:srgbClr val="FFFFFF"/>
                </a:solidFill>
                <a:latin typeface="+mn-lt"/>
                <a:ea typeface="Arial" charset="0"/>
              </a:rPr>
              <a:t>Subtitle for Academic Research Poster (36x48 inches)</a:t>
            </a:r>
          </a:p>
          <a:p>
            <a:pPr>
              <a:spcBef>
                <a:spcPts val="1800"/>
              </a:spcBef>
              <a:defRPr/>
            </a:pPr>
            <a:r>
              <a:rPr lang="en-US" altLang="en-US" sz="3200" dirty="0" smtClean="0">
                <a:solidFill>
                  <a:srgbClr val="FFFFFF"/>
                </a:solidFill>
                <a:latin typeface="+mn-lt"/>
                <a:ea typeface="Arial" charset="0"/>
              </a:rPr>
              <a:t>Your names and the names of the people who contributed to this presentation</a:t>
            </a:r>
          </a:p>
        </p:txBody>
      </p:sp>
      <p:cxnSp>
        <p:nvCxnSpPr>
          <p:cNvPr id="9" name="Straight Connector 8"/>
          <p:cNvCxnSpPr/>
          <p:nvPr/>
        </p:nvCxnSpPr>
        <p:spPr bwMode="auto">
          <a:xfrm>
            <a:off x="946150" y="12907693"/>
            <a:ext cx="9784080" cy="0"/>
          </a:xfrm>
          <a:prstGeom prst="line">
            <a:avLst/>
          </a:prstGeom>
          <a:noFill/>
          <a:ln w="25400" cap="flat" cmpd="sng" algn="ctr">
            <a:solidFill>
              <a:schemeClr val="tx1"/>
            </a:solidFill>
            <a:prstDash val="dash"/>
            <a:round/>
            <a:headEnd type="none" w="med" len="med"/>
            <a:tailEnd type="none" w="med" len="med"/>
          </a:ln>
          <a:effectLst/>
        </p:spPr>
      </p:cxnSp>
      <p:sp>
        <p:nvSpPr>
          <p:cNvPr id="10" name="TextBox 9"/>
          <p:cNvSpPr txBox="1"/>
          <p:nvPr/>
        </p:nvSpPr>
        <p:spPr>
          <a:xfrm>
            <a:off x="881046" y="2933300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Mauris orci mi, varius id diam id, egestas auctor enim. </a:t>
            </a:r>
            <a:endParaRPr lang="en-US" sz="2400" i="1" dirty="0" smtClean="0">
              <a:latin typeface="Arial" charset="0"/>
              <a:ea typeface="Arial" charset="0"/>
              <a:cs typeface="Arial" charset="0"/>
            </a:endParaRPr>
          </a:p>
        </p:txBody>
      </p:sp>
      <p:graphicFrame>
        <p:nvGraphicFramePr>
          <p:cNvPr id="12" name="Chart 4"/>
          <p:cNvGraphicFramePr>
            <a:graphicFrameLocks/>
          </p:cNvGraphicFramePr>
          <p:nvPr>
            <p:extLst>
              <p:ext uri="{D42A27DB-BD31-4B8C-83A1-F6EECF244321}">
                <p14:modId xmlns:p14="http://schemas.microsoft.com/office/powerpoint/2010/main" val="1765285491"/>
              </p:ext>
            </p:extLst>
          </p:nvPr>
        </p:nvGraphicFramePr>
        <p:xfrm>
          <a:off x="11257055" y="13730371"/>
          <a:ext cx="6554233" cy="5284523"/>
        </p:xfrm>
        <a:graphic>
          <a:graphicData uri="http://schemas.openxmlformats.org/drawingml/2006/chart">
            <c:chart xmlns:c="http://schemas.openxmlformats.org/drawingml/2006/chart" xmlns:r="http://schemas.openxmlformats.org/officeDocument/2006/relationships" r:id="rId2"/>
          </a:graphicData>
        </a:graphic>
      </p:graphicFrame>
      <p:sp>
        <p:nvSpPr>
          <p:cNvPr id="13" name="Rectangle 12"/>
          <p:cNvSpPr/>
          <p:nvPr/>
        </p:nvSpPr>
        <p:spPr>
          <a:xfrm>
            <a:off x="17372340" y="15639179"/>
            <a:ext cx="2962275" cy="16192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Freeform 13"/>
          <p:cNvSpPr/>
          <p:nvPr/>
        </p:nvSpPr>
        <p:spPr>
          <a:xfrm>
            <a:off x="17543790" y="15856667"/>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 name="Freeform 14"/>
          <p:cNvSpPr/>
          <p:nvPr/>
        </p:nvSpPr>
        <p:spPr>
          <a:xfrm rot="10800000">
            <a:off x="19867890" y="15874129"/>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 name="TextBox 64"/>
          <p:cNvSpPr txBox="1">
            <a:spLocks noChangeArrowheads="1"/>
          </p:cNvSpPr>
          <p:nvPr/>
        </p:nvSpPr>
        <p:spPr bwMode="auto">
          <a:xfrm>
            <a:off x="17799377" y="15947154"/>
            <a:ext cx="26193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t>
            </a:r>
            <a:r>
              <a:rPr lang="en-US" altLang="en-US" sz="1800" dirty="0" smtClean="0">
                <a:solidFill>
                  <a:schemeClr val="bg1"/>
                </a:solidFill>
                <a:latin typeface="Arial" charset="0"/>
                <a:ea typeface="Arial" charset="0"/>
              </a:rPr>
              <a:t>A: </a:t>
            </a:r>
            <a:r>
              <a:rPr lang="en-US" altLang="en-US" sz="1800" dirty="0">
                <a:solidFill>
                  <a:schemeClr val="bg1"/>
                </a:solidFill>
                <a:latin typeface="Arial" charset="0"/>
                <a:ea typeface="Arial" charset="0"/>
              </a:rPr>
              <a:t>neque dignissim, and in aliquet nisl et umis.</a:t>
            </a:r>
          </a:p>
        </p:txBody>
      </p:sp>
      <p:sp>
        <p:nvSpPr>
          <p:cNvPr id="17" name="Arc 16"/>
          <p:cNvSpPr/>
          <p:nvPr/>
        </p:nvSpPr>
        <p:spPr>
          <a:xfrm rot="16200000">
            <a:off x="15757413" y="14915719"/>
            <a:ext cx="2157412"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83016" y="14003499"/>
            <a:ext cx="707508" cy="707508"/>
          </a:xfrm>
          <a:prstGeom prst="rect">
            <a:avLst/>
          </a:prstGeom>
        </p:spPr>
      </p:pic>
      <p:graphicFrame>
        <p:nvGraphicFramePr>
          <p:cNvPr id="20" name="Chart 4"/>
          <p:cNvGraphicFramePr>
            <a:graphicFrameLocks/>
          </p:cNvGraphicFramePr>
          <p:nvPr>
            <p:extLst>
              <p:ext uri="{D42A27DB-BD31-4B8C-83A1-F6EECF244321}">
                <p14:modId xmlns:p14="http://schemas.microsoft.com/office/powerpoint/2010/main" val="1666663932"/>
              </p:ext>
            </p:extLst>
          </p:nvPr>
        </p:nvGraphicFramePr>
        <p:xfrm>
          <a:off x="16469341" y="19602553"/>
          <a:ext cx="5134664" cy="494359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4"/>
          <p:cNvGraphicFramePr>
            <a:graphicFrameLocks/>
          </p:cNvGraphicFramePr>
          <p:nvPr>
            <p:extLst>
              <p:ext uri="{D42A27DB-BD31-4B8C-83A1-F6EECF244321}">
                <p14:modId xmlns:p14="http://schemas.microsoft.com/office/powerpoint/2010/main" val="1991497303"/>
              </p:ext>
            </p:extLst>
          </p:nvPr>
        </p:nvGraphicFramePr>
        <p:xfrm>
          <a:off x="11244976" y="19602553"/>
          <a:ext cx="5134664" cy="4943591"/>
        </p:xfrm>
        <a:graphic>
          <a:graphicData uri="http://schemas.openxmlformats.org/drawingml/2006/chart">
            <c:chart xmlns:c="http://schemas.openxmlformats.org/drawingml/2006/chart" xmlns:r="http://schemas.openxmlformats.org/officeDocument/2006/relationships" r:id="rId5"/>
          </a:graphicData>
        </a:graphic>
      </p:graphicFrame>
      <p:pic>
        <p:nvPicPr>
          <p:cNvPr id="22" name="Picture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583016" y="20002624"/>
            <a:ext cx="707508" cy="707508"/>
          </a:xfrm>
          <a:prstGeom prst="rect">
            <a:avLst/>
          </a:prstGeom>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732836" y="20059774"/>
            <a:ext cx="707508" cy="707508"/>
          </a:xfrm>
          <a:prstGeom prst="rect">
            <a:avLst/>
          </a:prstGeom>
        </p:spPr>
      </p:pic>
      <p:cxnSp>
        <p:nvCxnSpPr>
          <p:cNvPr id="24" name="Straight Connector 23"/>
          <p:cNvCxnSpPr/>
          <p:nvPr/>
        </p:nvCxnSpPr>
        <p:spPr bwMode="auto">
          <a:xfrm>
            <a:off x="11544300" y="19431103"/>
            <a:ext cx="9784080" cy="0"/>
          </a:xfrm>
          <a:prstGeom prst="line">
            <a:avLst/>
          </a:prstGeom>
          <a:no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16526491" y="19835289"/>
            <a:ext cx="0" cy="4466253"/>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26" name="Table 25"/>
          <p:cNvGraphicFramePr>
            <a:graphicFrameLocks noGrp="1"/>
          </p:cNvGraphicFramePr>
          <p:nvPr>
            <p:extLst>
              <p:ext uri="{D42A27DB-BD31-4B8C-83A1-F6EECF244321}">
                <p14:modId xmlns:p14="http://schemas.microsoft.com/office/powerpoint/2010/main" val="37417877"/>
              </p:ext>
            </p:extLst>
          </p:nvPr>
        </p:nvGraphicFramePr>
        <p:xfrm>
          <a:off x="11583017" y="36035543"/>
          <a:ext cx="9651384" cy="3744898"/>
        </p:xfrm>
        <a:graphic>
          <a:graphicData uri="http://schemas.openxmlformats.org/drawingml/2006/table">
            <a:tbl>
              <a:tblPr firstRow="1" bandRow="1">
                <a:tableStyleId>{6E25E649-3F16-4E02-A733-19D2CDBF48F0}</a:tableStyleId>
              </a:tblPr>
              <a:tblGrid>
                <a:gridCol w="2253173"/>
                <a:gridCol w="2519295"/>
                <a:gridCol w="2235431"/>
                <a:gridCol w="2643485"/>
              </a:tblGrid>
              <a:tr h="765719">
                <a:tc gridSpan="4">
                  <a:txBody>
                    <a:bodyPr/>
                    <a:lstStyle/>
                    <a:p>
                      <a:pPr algn="ctr"/>
                      <a:r>
                        <a:rPr lang="en-US" sz="3200" dirty="0" smtClean="0">
                          <a:ln>
                            <a:noFill/>
                            <a:prstDash val="dash"/>
                          </a:ln>
                        </a:rPr>
                        <a:t>Chart Title</a:t>
                      </a:r>
                      <a:endParaRPr lang="en-US" sz="32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r>
              <a:tr h="601474">
                <a:tc>
                  <a:txBody>
                    <a:bodyPr/>
                    <a:lstStyle/>
                    <a:p>
                      <a:pPr algn="ctr"/>
                      <a:r>
                        <a:rPr lang="en-US" sz="2400" cap="none" spc="0" dirty="0" smtClean="0">
                          <a:ln>
                            <a:noFill/>
                          </a:ln>
                          <a:effectLst/>
                        </a:rPr>
                        <a:t>8.01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smtClean="0">
                          <a:ln>
                            <a:noFill/>
                          </a:ln>
                          <a:effectLst/>
                        </a:rPr>
                        <a:t>7.99</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5.77</a:t>
                      </a:r>
                      <a:endParaRPr lang="en-US" sz="2400" b="0" cap="none" spc="0" dirty="0" smtClean="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6.44</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r>
              <a:tr h="60924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4.50</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3.11</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9.55</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1.12</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535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6.15</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8.00</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6.18</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5.65</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8.21</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2.16</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3.11*</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7.17</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3.00</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9.70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10.50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4.45</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cxnSp>
        <p:nvCxnSpPr>
          <p:cNvPr id="27" name="Straight Connector 26"/>
          <p:cNvCxnSpPr/>
          <p:nvPr/>
        </p:nvCxnSpPr>
        <p:spPr bwMode="auto">
          <a:xfrm>
            <a:off x="11559210" y="24610512"/>
            <a:ext cx="9769170" cy="0"/>
          </a:xfrm>
          <a:prstGeom prst="line">
            <a:avLst/>
          </a:prstGeom>
          <a:no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11518623" y="40028200"/>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smtClean="0">
                <a:latin typeface="Arial" charset="0"/>
                <a:ea typeface="Arial" charset="0"/>
                <a:cs typeface="Arial" charset="0"/>
              </a:rPr>
              <a:t>*Unamcorper </a:t>
            </a:r>
            <a:r>
              <a:rPr lang="en-US" sz="2400" i="1" dirty="0">
                <a:latin typeface="Arial" charset="0"/>
                <a:ea typeface="Arial" charset="0"/>
                <a:cs typeface="Arial" charset="0"/>
              </a:rPr>
              <a:t>efficitur sed in nulla. </a:t>
            </a:r>
            <a:endParaRPr lang="en-US" sz="2400" i="1" dirty="0" smtClean="0">
              <a:latin typeface="Arial" charset="0"/>
              <a:ea typeface="Arial" charset="0"/>
              <a:cs typeface="Arial" charset="0"/>
            </a:endParaRPr>
          </a:p>
        </p:txBody>
      </p:sp>
      <p:graphicFrame>
        <p:nvGraphicFramePr>
          <p:cNvPr id="30" name="Chart Placeholder 14"/>
          <p:cNvGraphicFramePr>
            <a:graphicFrameLocks/>
          </p:cNvGraphicFramePr>
          <p:nvPr>
            <p:extLst>
              <p:ext uri="{D42A27DB-BD31-4B8C-83A1-F6EECF244321}">
                <p14:modId xmlns:p14="http://schemas.microsoft.com/office/powerpoint/2010/main" val="477483108"/>
              </p:ext>
            </p:extLst>
          </p:nvPr>
        </p:nvGraphicFramePr>
        <p:xfrm>
          <a:off x="11452296" y="27729274"/>
          <a:ext cx="10239304" cy="7195281"/>
        </p:xfrm>
        <a:graphic>
          <a:graphicData uri="http://schemas.openxmlformats.org/drawingml/2006/chart">
            <c:chart xmlns:c="http://schemas.openxmlformats.org/drawingml/2006/chart" xmlns:r="http://schemas.openxmlformats.org/officeDocument/2006/relationships" r:id="rId8"/>
          </a:graphicData>
        </a:graphic>
      </p:graphicFrame>
      <p:cxnSp>
        <p:nvCxnSpPr>
          <p:cNvPr id="31" name="Straight Connector 30"/>
          <p:cNvCxnSpPr/>
          <p:nvPr/>
        </p:nvCxnSpPr>
        <p:spPr bwMode="auto">
          <a:xfrm>
            <a:off x="11522437" y="35386437"/>
            <a:ext cx="9829800" cy="0"/>
          </a:xfrm>
          <a:prstGeom prst="line">
            <a:avLst/>
          </a:prstGeom>
          <a:noFill/>
          <a:ln w="25400" cap="flat" cmpd="sng" algn="ctr">
            <a:solidFill>
              <a:schemeClr val="tx1"/>
            </a:solidFill>
            <a:prstDash val="dash"/>
            <a:round/>
            <a:headEnd type="none" w="med" len="med"/>
            <a:tailEnd type="none" w="med" len="med"/>
          </a:ln>
          <a:effectLst/>
        </p:spPr>
      </p:cxnSp>
      <p:sp>
        <p:nvSpPr>
          <p:cNvPr id="33" name="TextBox 32"/>
          <p:cNvSpPr txBox="1"/>
          <p:nvPr/>
        </p:nvSpPr>
        <p:spPr>
          <a:xfrm>
            <a:off x="11544066" y="25133803"/>
            <a:ext cx="9784314" cy="2395728"/>
          </a:xfrm>
          <a:prstGeom prst="rect">
            <a:avLst/>
          </a:prstGeom>
          <a:solidFill>
            <a:schemeClr val="bg1">
              <a:alpha val="63000"/>
            </a:schemeClr>
          </a:solidFill>
          <a:effectLst/>
        </p:spPr>
        <p:txBody>
          <a:bodyPr wrap="square">
            <a:spAutoFit/>
          </a:bodyPr>
          <a:lstStyle/>
          <a:p>
            <a:pPr>
              <a:spcBef>
                <a:spcPts val="1200"/>
              </a:spcBef>
              <a:spcAft>
                <a:spcPts val="800"/>
              </a:spcAft>
              <a:defRPr/>
            </a:pPr>
            <a:r>
              <a:rPr lang="en-US" sz="2800" b="1" dirty="0" smtClean="0">
                <a:solidFill>
                  <a:schemeClr val="tx2"/>
                </a:solidFill>
                <a:latin typeface="Arial" charset="0"/>
                <a:ea typeface="Arial" charset="0"/>
                <a:cs typeface="Arial" charset="0"/>
              </a:rPr>
              <a:t>MAURIS ORCI </a:t>
            </a:r>
            <a:r>
              <a:rPr lang="en-US" sz="2800" b="1" dirty="0">
                <a:solidFill>
                  <a:schemeClr val="tx2"/>
                </a:solidFill>
                <a:latin typeface="Arial" charset="0"/>
                <a:ea typeface="Arial" charset="0"/>
                <a:cs typeface="Arial" charset="0"/>
              </a:rPr>
              <a:t>VARIUS ID </a:t>
            </a:r>
            <a:r>
              <a:rPr lang="en-US" sz="2800" b="1" dirty="0" smtClean="0">
                <a:solidFill>
                  <a:schemeClr val="tx2"/>
                </a:solidFill>
                <a:latin typeface="Arial" charset="0"/>
                <a:ea typeface="Arial" charset="0"/>
                <a:cs typeface="Arial" charset="0"/>
              </a:rPr>
              <a:t>DIAM</a:t>
            </a:r>
            <a:endParaRPr lang="en-US" sz="2800" dirty="0">
              <a:latin typeface="Arial" charset="0"/>
              <a:ea typeface="Arial" charset="0"/>
              <a:cs typeface="Arial" charset="0"/>
            </a:endParaRPr>
          </a:p>
          <a:p>
            <a:pPr indent="-1386230">
              <a:lnSpc>
                <a:spcPts val="4600"/>
              </a:lnSpc>
              <a:buClr>
                <a:schemeClr val="tx2"/>
              </a:buClr>
              <a:buSzPct val="125000"/>
              <a:defRPr/>
            </a:pPr>
            <a:r>
              <a:rPr lang="en-US" sz="2800" dirty="0">
                <a:latin typeface="Arial" charset="0"/>
                <a:ea typeface="Arial" charset="0"/>
                <a:cs typeface="Arial" charset="0"/>
              </a:rPr>
              <a:t>Sed in risus nibh. In nisl quam, aliquet sed nibh sitamet, faucibus placerat dui. </a:t>
            </a:r>
            <a:r>
              <a:rPr lang="en-US" sz="2800" dirty="0" smtClean="0">
                <a:latin typeface="Arial" charset="0"/>
                <a:ea typeface="Arial" charset="0"/>
                <a:cs typeface="Arial" charset="0"/>
              </a:rPr>
              <a:t>Fusce </a:t>
            </a:r>
            <a:r>
              <a:rPr lang="en-US" sz="2800" dirty="0">
                <a:latin typeface="Arial" charset="0"/>
                <a:ea typeface="Arial" charset="0"/>
                <a:cs typeface="Arial" charset="0"/>
              </a:rPr>
              <a:t>quis augue scelerisque, luctus rum </a:t>
            </a:r>
            <a:r>
              <a:rPr lang="en-US" sz="2800" dirty="0" smtClean="0">
                <a:latin typeface="Arial" charset="0"/>
                <a:ea typeface="Arial" charset="0"/>
                <a:cs typeface="Arial" charset="0"/>
              </a:rPr>
              <a:t>sed ut in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a:t>
            </a:r>
          </a:p>
        </p:txBody>
      </p:sp>
      <p:graphicFrame>
        <p:nvGraphicFramePr>
          <p:cNvPr id="35" name="Picture Placeholder 11"/>
          <p:cNvGraphicFramePr>
            <a:graphicFrameLocks/>
          </p:cNvGraphicFramePr>
          <p:nvPr>
            <p:extLst>
              <p:ext uri="{D42A27DB-BD31-4B8C-83A1-F6EECF244321}">
                <p14:modId xmlns:p14="http://schemas.microsoft.com/office/powerpoint/2010/main" val="1634850540"/>
              </p:ext>
            </p:extLst>
          </p:nvPr>
        </p:nvGraphicFramePr>
        <p:xfrm>
          <a:off x="22586979" y="10128910"/>
          <a:ext cx="6976172" cy="53055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36" name="TextBox 35"/>
          <p:cNvSpPr txBox="1"/>
          <p:nvPr/>
        </p:nvSpPr>
        <p:spPr>
          <a:xfrm>
            <a:off x="22343714" y="15835327"/>
            <a:ext cx="9791700" cy="1862048"/>
          </a:xfrm>
          <a:prstGeom prst="rect">
            <a:avLst/>
          </a:prstGeom>
          <a:solidFill>
            <a:schemeClr val="bg1">
              <a:alpha val="42000"/>
            </a:schemeClr>
          </a:solidFill>
        </p:spPr>
        <p:txBody>
          <a:bodyPr wrap="square">
            <a:spAutoFit/>
          </a:bodyPr>
          <a:lstStyle/>
          <a:p>
            <a:pPr>
              <a:lnSpc>
                <a:spcPts val="4600"/>
              </a:lnSpc>
              <a:spcBef>
                <a:spcPts val="0"/>
              </a:spcBef>
              <a:defRPr/>
            </a:pPr>
            <a:r>
              <a:rPr lang="en-US" sz="2600" b="1" dirty="0" smtClean="0">
                <a:solidFill>
                  <a:schemeClr val="tx2"/>
                </a:solidFill>
                <a:latin typeface="Arial" charset="0"/>
                <a:ea typeface="Arial" charset="0"/>
                <a:cs typeface="Arial" charset="0"/>
              </a:rPr>
              <a:t>MAURIS ORCI MI VARIUS ID DIAM</a:t>
            </a:r>
            <a:r>
              <a:rPr lang="en-US" sz="2800" dirty="0" smtClean="0">
                <a:solidFill>
                  <a:schemeClr val="bg2">
                    <a:lumMod val="50000"/>
                  </a:schemeClr>
                </a:solidFill>
                <a:latin typeface="Arial" charset="0"/>
                <a:ea typeface="Arial" charset="0"/>
                <a:cs typeface="Arial" charset="0"/>
              </a:rPr>
              <a:t/>
            </a:r>
            <a:br>
              <a:rPr lang="en-US" sz="2800" dirty="0" smtClean="0">
                <a:solidFill>
                  <a:schemeClr val="bg2">
                    <a:lumMod val="50000"/>
                  </a:schemeClr>
                </a:solidFill>
                <a:latin typeface="Arial" charset="0"/>
                <a:ea typeface="Arial" charset="0"/>
                <a:cs typeface="Arial" charset="0"/>
              </a:rPr>
            </a:br>
            <a:r>
              <a:rPr lang="en-US" sz="2800" dirty="0" smtClean="0">
                <a:latin typeface="Arial" charset="0"/>
                <a:ea typeface="Arial" charset="0"/>
                <a:cs typeface="Arial" charset="0"/>
              </a:rPr>
              <a:t>Egestas </a:t>
            </a:r>
            <a:r>
              <a:rPr lang="en-US" sz="2800" dirty="0">
                <a:latin typeface="Arial" charset="0"/>
                <a:ea typeface="Arial" charset="0"/>
                <a:cs typeface="Arial" charset="0"/>
              </a:rPr>
              <a:t>auctor enim. Praesent ut massa nibh. Duis purus neque, facilisis cursus ultrices vel, ullamcorper ac </a:t>
            </a:r>
            <a:r>
              <a:rPr lang="en-US" sz="2800" dirty="0" smtClean="0">
                <a:latin typeface="Arial" charset="0"/>
                <a:ea typeface="Arial" charset="0"/>
                <a:cs typeface="Arial" charset="0"/>
              </a:rPr>
              <a:t>augue.</a:t>
            </a:r>
            <a:endParaRPr lang="en-US" sz="2800" dirty="0">
              <a:latin typeface="Arial" charset="0"/>
              <a:ea typeface="Arial" charset="0"/>
              <a:cs typeface="Arial" charset="0"/>
            </a:endParaRPr>
          </a:p>
        </p:txBody>
      </p:sp>
      <p:sp>
        <p:nvSpPr>
          <p:cNvPr id="38" name="Freeform 37"/>
          <p:cNvSpPr/>
          <p:nvPr/>
        </p:nvSpPr>
        <p:spPr>
          <a:xfrm>
            <a:off x="28683648" y="11987085"/>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9" name="Freeform 38"/>
          <p:cNvSpPr/>
          <p:nvPr/>
        </p:nvSpPr>
        <p:spPr>
          <a:xfrm rot="10800000">
            <a:off x="31141560" y="11986291"/>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TextBox 39"/>
          <p:cNvSpPr txBox="1"/>
          <p:nvPr/>
        </p:nvSpPr>
        <p:spPr>
          <a:xfrm>
            <a:off x="28947404" y="12093601"/>
            <a:ext cx="2194155" cy="923330"/>
          </a:xfrm>
          <a:prstGeom prst="rect">
            <a:avLst/>
          </a:prstGeom>
          <a:noFill/>
        </p:spPr>
        <p:txBody>
          <a:bodyPr wrap="square">
            <a:spAutoFit/>
          </a:bodyPr>
          <a:lstStyle/>
          <a:p>
            <a:pPr>
              <a:defRPr/>
            </a:pPr>
            <a:r>
              <a:rPr lang="en-US" sz="1800" b="1" dirty="0" smtClean="0">
                <a:solidFill>
                  <a:schemeClr val="accent3"/>
                </a:solidFill>
                <a:latin typeface="Arial" charset="0"/>
                <a:ea typeface="Arial" charset="0"/>
                <a:cs typeface="Arial" charset="0"/>
              </a:rPr>
              <a:t>Series: </a:t>
            </a:r>
            <a:r>
              <a:rPr lang="en-US" sz="1800" dirty="0" smtClean="0">
                <a:solidFill>
                  <a:schemeClr val="accent3"/>
                </a:solidFill>
                <a:latin typeface="Arial" charset="0"/>
                <a:ea typeface="Arial" charset="0"/>
                <a:cs typeface="Arial" charset="0"/>
              </a:rPr>
              <a:t>in et neque </a:t>
            </a:r>
            <a:r>
              <a:rPr lang="en-US" sz="1800" dirty="0">
                <a:solidFill>
                  <a:schemeClr val="accent3"/>
                </a:solidFill>
                <a:latin typeface="Arial" charset="0"/>
                <a:ea typeface="Arial" charset="0"/>
                <a:cs typeface="Arial" charset="0"/>
              </a:rPr>
              <a:t>dignissim, and in aliquet nisl et umis.</a:t>
            </a:r>
          </a:p>
        </p:txBody>
      </p:sp>
      <p:sp>
        <p:nvSpPr>
          <p:cNvPr id="41" name="Arc 40"/>
          <p:cNvSpPr/>
          <p:nvPr/>
        </p:nvSpPr>
        <p:spPr>
          <a:xfrm rot="16200000">
            <a:off x="27381872" y="11437844"/>
            <a:ext cx="1968500"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cxnSp>
        <p:nvCxnSpPr>
          <p:cNvPr id="42" name="Straight Connector 41"/>
          <p:cNvCxnSpPr/>
          <p:nvPr/>
        </p:nvCxnSpPr>
        <p:spPr bwMode="auto">
          <a:xfrm>
            <a:off x="22339300" y="18290402"/>
            <a:ext cx="9207500" cy="0"/>
          </a:xfrm>
          <a:prstGeom prst="line">
            <a:avLst/>
          </a:prstGeom>
          <a:noFill/>
          <a:ln w="25400" cap="flat" cmpd="sng" algn="ctr">
            <a:solidFill>
              <a:schemeClr val="tx1"/>
            </a:solidFill>
            <a:prstDash val="dash"/>
            <a:round/>
            <a:headEnd type="none" w="med" len="med"/>
            <a:tailEnd type="none" w="med" len="med"/>
          </a:ln>
          <a:effectLst/>
        </p:spPr>
      </p:cxnSp>
      <p:cxnSp>
        <p:nvCxnSpPr>
          <p:cNvPr id="48" name="Straight Connector 47"/>
          <p:cNvCxnSpPr/>
          <p:nvPr/>
        </p:nvCxnSpPr>
        <p:spPr bwMode="auto">
          <a:xfrm>
            <a:off x="22338323" y="35261390"/>
            <a:ext cx="9157677" cy="0"/>
          </a:xfrm>
          <a:prstGeom prst="line">
            <a:avLst/>
          </a:prstGeom>
          <a:noFill/>
          <a:ln w="25400" cap="flat" cmpd="sng" algn="ctr">
            <a:solidFill>
              <a:schemeClr val="tx1"/>
            </a:solidFill>
            <a:prstDash val="dash"/>
            <a:round/>
            <a:headEnd type="none" w="med" len="med"/>
            <a:tailEnd type="none" w="med" len="med"/>
          </a:ln>
          <a:effectLst/>
        </p:spPr>
      </p:cxnSp>
      <p:sp>
        <p:nvSpPr>
          <p:cNvPr id="50" name="TextBox 49"/>
          <p:cNvSpPr txBox="1"/>
          <p:nvPr/>
        </p:nvSpPr>
        <p:spPr>
          <a:xfrm>
            <a:off x="22340072" y="26863674"/>
            <a:ext cx="9791700" cy="830997"/>
          </a:xfrm>
          <a:prstGeom prst="rect">
            <a:avLst/>
          </a:prstGeom>
          <a:noFill/>
        </p:spPr>
        <p:txBody>
          <a:bodyPr wrap="square">
            <a:spAutoFit/>
          </a:bodyPr>
          <a:lstStyle/>
          <a:p>
            <a:pPr>
              <a:defRPr/>
            </a:pPr>
            <a:r>
              <a:rPr lang="en-US" sz="4800" b="1" dirty="0" smtClean="0">
                <a:solidFill>
                  <a:srgbClr val="005BBB"/>
                </a:solidFill>
                <a:latin typeface="+mn-lt"/>
              </a:rPr>
              <a:t>Graphic Elements</a:t>
            </a:r>
            <a:endParaRPr lang="en-US" sz="4800" b="1" dirty="0">
              <a:solidFill>
                <a:srgbClr val="005BBB"/>
              </a:solidFill>
              <a:latin typeface="+mn-lt"/>
            </a:endParaRPr>
          </a:p>
        </p:txBody>
      </p:sp>
      <p:cxnSp>
        <p:nvCxnSpPr>
          <p:cNvPr id="51" name="Straight Connector 50"/>
          <p:cNvCxnSpPr/>
          <p:nvPr/>
        </p:nvCxnSpPr>
        <p:spPr bwMode="auto">
          <a:xfrm>
            <a:off x="22333204" y="26385424"/>
            <a:ext cx="9162796" cy="0"/>
          </a:xfrm>
          <a:prstGeom prst="line">
            <a:avLst/>
          </a:prstGeom>
          <a:noFill/>
          <a:ln w="25400" cap="flat" cmpd="sng" algn="ctr">
            <a:solidFill>
              <a:schemeClr val="tx1"/>
            </a:solidFill>
            <a:prstDash val="dash"/>
            <a:round/>
            <a:headEnd type="none" w="med" len="med"/>
            <a:tailEnd type="none" w="med" len="med"/>
          </a:ln>
          <a:effectLst/>
        </p:spPr>
      </p:cxnSp>
      <p:pic>
        <p:nvPicPr>
          <p:cNvPr id="52" name="Picture 51"/>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2726666" y="28156008"/>
            <a:ext cx="707508" cy="707508"/>
          </a:xfrm>
          <a:prstGeom prst="rect">
            <a:avLst/>
          </a:prstGeom>
        </p:spPr>
      </p:pic>
      <p:pic>
        <p:nvPicPr>
          <p:cNvPr id="53" name="Picture 5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2726666" y="29254373"/>
            <a:ext cx="707508" cy="707508"/>
          </a:xfrm>
          <a:prstGeom prst="rect">
            <a:avLst/>
          </a:prstGeom>
        </p:spPr>
      </p:pic>
      <p:pic>
        <p:nvPicPr>
          <p:cNvPr id="54" name="Picture 53"/>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2726666" y="30352738"/>
            <a:ext cx="707508" cy="707508"/>
          </a:xfrm>
          <a:prstGeom prst="rect">
            <a:avLst/>
          </a:prstGeom>
        </p:spPr>
      </p:pic>
      <p:pic>
        <p:nvPicPr>
          <p:cNvPr id="55" name="Picture 5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2726666" y="31451103"/>
            <a:ext cx="706387" cy="706387"/>
          </a:xfrm>
          <a:prstGeom prst="rect">
            <a:avLst/>
          </a:prstGeom>
        </p:spPr>
      </p:pic>
      <p:pic>
        <p:nvPicPr>
          <p:cNvPr id="56" name="Picture 55"/>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2726666" y="32548347"/>
            <a:ext cx="707508" cy="707508"/>
          </a:xfrm>
          <a:prstGeom prst="rect">
            <a:avLst/>
          </a:prstGeom>
        </p:spPr>
      </p:pic>
      <p:pic>
        <p:nvPicPr>
          <p:cNvPr id="57" name="Picture 56"/>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22726666" y="33646712"/>
            <a:ext cx="707508" cy="707508"/>
          </a:xfrm>
          <a:prstGeom prst="rect">
            <a:avLst/>
          </a:prstGeom>
        </p:spPr>
      </p:pic>
      <p:pic>
        <p:nvPicPr>
          <p:cNvPr id="58" name="Picture 57"/>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23774103" y="28156008"/>
            <a:ext cx="707508" cy="707508"/>
          </a:xfrm>
          <a:prstGeom prst="rect">
            <a:avLst/>
          </a:prstGeom>
        </p:spPr>
      </p:pic>
      <p:pic>
        <p:nvPicPr>
          <p:cNvPr id="59" name="Picture 58"/>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3774103" y="31427506"/>
            <a:ext cx="707508" cy="707508"/>
          </a:xfrm>
          <a:prstGeom prst="rect">
            <a:avLst/>
          </a:prstGeom>
        </p:spPr>
      </p:pic>
      <p:pic>
        <p:nvPicPr>
          <p:cNvPr id="60" name="Picture 5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3028" y="28156008"/>
            <a:ext cx="707508" cy="707508"/>
          </a:xfrm>
          <a:prstGeom prst="rect">
            <a:avLst/>
          </a:prstGeom>
        </p:spPr>
      </p:pic>
      <p:pic>
        <p:nvPicPr>
          <p:cNvPr id="61" name="Picture 6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923028" y="29153333"/>
            <a:ext cx="707508" cy="707508"/>
          </a:xfrm>
          <a:prstGeom prst="rect">
            <a:avLst/>
          </a:prstGeom>
        </p:spPr>
      </p:pic>
      <p:pic>
        <p:nvPicPr>
          <p:cNvPr id="62" name="Picture 6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923028" y="30259427"/>
            <a:ext cx="707508" cy="707508"/>
          </a:xfrm>
          <a:prstGeom prst="rect">
            <a:avLst/>
          </a:prstGeom>
        </p:spPr>
      </p:pic>
      <p:pic>
        <p:nvPicPr>
          <p:cNvPr id="63" name="Picture 62"/>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5923028" y="31341711"/>
            <a:ext cx="707508" cy="707508"/>
          </a:xfrm>
          <a:prstGeom prst="rect">
            <a:avLst/>
          </a:prstGeom>
        </p:spPr>
      </p:pic>
      <p:pic>
        <p:nvPicPr>
          <p:cNvPr id="64" name="Picture 63"/>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25923028" y="32505078"/>
            <a:ext cx="707508" cy="707508"/>
          </a:xfrm>
          <a:prstGeom prst="rect">
            <a:avLst/>
          </a:prstGeom>
        </p:spPr>
      </p:pic>
      <p:pic>
        <p:nvPicPr>
          <p:cNvPr id="65" name="Picture 64"/>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25923028" y="33656800"/>
            <a:ext cx="707508" cy="707508"/>
          </a:xfrm>
          <a:prstGeom prst="rect">
            <a:avLst/>
          </a:prstGeom>
        </p:spPr>
      </p:pic>
      <p:pic>
        <p:nvPicPr>
          <p:cNvPr id="66" name="Picture 65"/>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27039959" y="28156008"/>
            <a:ext cx="707508" cy="707508"/>
          </a:xfrm>
          <a:prstGeom prst="rect">
            <a:avLst/>
          </a:prstGeom>
        </p:spPr>
      </p:pic>
      <p:pic>
        <p:nvPicPr>
          <p:cNvPr id="67" name="Picture 66"/>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27039959" y="29267596"/>
            <a:ext cx="707508" cy="707508"/>
          </a:xfrm>
          <a:prstGeom prst="rect">
            <a:avLst/>
          </a:prstGeom>
        </p:spPr>
      </p:pic>
      <p:pic>
        <p:nvPicPr>
          <p:cNvPr id="68" name="Picture 67"/>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27039959" y="30379184"/>
            <a:ext cx="707508" cy="707508"/>
          </a:xfrm>
          <a:prstGeom prst="rect">
            <a:avLst/>
          </a:prstGeom>
        </p:spPr>
      </p:pic>
      <p:pic>
        <p:nvPicPr>
          <p:cNvPr id="69" name="Picture 68"/>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27039959" y="31490772"/>
            <a:ext cx="707508" cy="707508"/>
          </a:xfrm>
          <a:prstGeom prst="rect">
            <a:avLst/>
          </a:prstGeom>
        </p:spPr>
      </p:pic>
      <p:pic>
        <p:nvPicPr>
          <p:cNvPr id="70" name="Picture 69"/>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27039959" y="32602360"/>
            <a:ext cx="707508" cy="707508"/>
          </a:xfrm>
          <a:prstGeom prst="rect">
            <a:avLst/>
          </a:prstGeom>
        </p:spPr>
      </p:pic>
      <p:pic>
        <p:nvPicPr>
          <p:cNvPr id="71" name="Picture 70"/>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27039959" y="33713950"/>
            <a:ext cx="707508" cy="707508"/>
          </a:xfrm>
          <a:prstGeom prst="rect">
            <a:avLst/>
          </a:prstGeom>
        </p:spPr>
      </p:pic>
      <p:pic>
        <p:nvPicPr>
          <p:cNvPr id="72" name="Picture 71"/>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28216192" y="28156008"/>
            <a:ext cx="707508" cy="707508"/>
          </a:xfrm>
          <a:prstGeom prst="rect">
            <a:avLst/>
          </a:prstGeom>
        </p:spPr>
      </p:pic>
      <p:pic>
        <p:nvPicPr>
          <p:cNvPr id="73" name="Picture 72"/>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28216192" y="29263710"/>
            <a:ext cx="707508" cy="707508"/>
          </a:xfrm>
          <a:prstGeom prst="rect">
            <a:avLst/>
          </a:prstGeom>
        </p:spPr>
      </p:pic>
      <p:pic>
        <p:nvPicPr>
          <p:cNvPr id="74" name="Picture 73"/>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28216192" y="30371412"/>
            <a:ext cx="707508" cy="707508"/>
          </a:xfrm>
          <a:prstGeom prst="rect">
            <a:avLst/>
          </a:prstGeom>
        </p:spPr>
      </p:pic>
      <p:pic>
        <p:nvPicPr>
          <p:cNvPr id="75" name="Picture 74"/>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28216192" y="31479114"/>
            <a:ext cx="707508" cy="707508"/>
          </a:xfrm>
          <a:prstGeom prst="rect">
            <a:avLst/>
          </a:prstGeom>
        </p:spPr>
      </p:pic>
      <p:pic>
        <p:nvPicPr>
          <p:cNvPr id="76" name="Picture 75"/>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28216192" y="32586816"/>
            <a:ext cx="707508" cy="707508"/>
          </a:xfrm>
          <a:prstGeom prst="rect">
            <a:avLst/>
          </a:prstGeom>
        </p:spPr>
      </p:pic>
      <p:pic>
        <p:nvPicPr>
          <p:cNvPr id="77" name="Picture 76"/>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28216192" y="33694519"/>
            <a:ext cx="707508" cy="707508"/>
          </a:xfrm>
          <a:prstGeom prst="rect">
            <a:avLst/>
          </a:prstGeom>
        </p:spPr>
      </p:pic>
      <p:pic>
        <p:nvPicPr>
          <p:cNvPr id="78" name="Picture 77"/>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29498611" y="28156008"/>
            <a:ext cx="707508" cy="707508"/>
          </a:xfrm>
          <a:prstGeom prst="rect">
            <a:avLst/>
          </a:prstGeom>
        </p:spPr>
      </p:pic>
      <p:pic>
        <p:nvPicPr>
          <p:cNvPr id="79" name="Picture 78"/>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29498611" y="29261215"/>
            <a:ext cx="707508" cy="707508"/>
          </a:xfrm>
          <a:prstGeom prst="rect">
            <a:avLst/>
          </a:prstGeom>
        </p:spPr>
      </p:pic>
      <p:pic>
        <p:nvPicPr>
          <p:cNvPr id="80" name="Picture 79"/>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29498611" y="30366422"/>
            <a:ext cx="707508" cy="707508"/>
          </a:xfrm>
          <a:prstGeom prst="rect">
            <a:avLst/>
          </a:prstGeom>
        </p:spPr>
      </p:pic>
      <p:pic>
        <p:nvPicPr>
          <p:cNvPr id="81" name="Picture 80"/>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29498611" y="31471629"/>
            <a:ext cx="707508" cy="707508"/>
          </a:xfrm>
          <a:prstGeom prst="rect">
            <a:avLst/>
          </a:prstGeom>
        </p:spPr>
      </p:pic>
      <p:pic>
        <p:nvPicPr>
          <p:cNvPr id="82" name="Picture 81"/>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29498611" y="32576836"/>
            <a:ext cx="707508" cy="707508"/>
          </a:xfrm>
          <a:prstGeom prst="rect">
            <a:avLst/>
          </a:prstGeom>
        </p:spPr>
      </p:pic>
      <p:pic>
        <p:nvPicPr>
          <p:cNvPr id="83" name="Picture 82"/>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29498611" y="33682043"/>
            <a:ext cx="707508" cy="707508"/>
          </a:xfrm>
          <a:prstGeom prst="rect">
            <a:avLst/>
          </a:prstGeom>
        </p:spPr>
      </p:pic>
      <p:pic>
        <p:nvPicPr>
          <p:cNvPr id="84" name="Picture 83"/>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30614198" y="29210483"/>
            <a:ext cx="707508" cy="707508"/>
          </a:xfrm>
          <a:prstGeom prst="rect">
            <a:avLst/>
          </a:prstGeom>
        </p:spPr>
      </p:pic>
      <p:pic>
        <p:nvPicPr>
          <p:cNvPr id="85" name="Picture 84"/>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30614198" y="28156008"/>
            <a:ext cx="707508" cy="707508"/>
          </a:xfrm>
          <a:prstGeom prst="rect">
            <a:avLst/>
          </a:prstGeom>
        </p:spPr>
      </p:pic>
      <p:pic>
        <p:nvPicPr>
          <p:cNvPr id="86" name="Picture 85"/>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23774103" y="29246507"/>
            <a:ext cx="707508" cy="707508"/>
          </a:xfrm>
          <a:prstGeom prst="rect">
            <a:avLst/>
          </a:prstGeom>
        </p:spPr>
      </p:pic>
      <p:pic>
        <p:nvPicPr>
          <p:cNvPr id="87" name="Picture 86"/>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23774103" y="30337006"/>
            <a:ext cx="707508" cy="707508"/>
          </a:xfrm>
          <a:prstGeom prst="rect">
            <a:avLst/>
          </a:prstGeom>
        </p:spPr>
      </p:pic>
      <p:cxnSp>
        <p:nvCxnSpPr>
          <p:cNvPr id="88" name="Straight Connector 87"/>
          <p:cNvCxnSpPr/>
          <p:nvPr/>
        </p:nvCxnSpPr>
        <p:spPr bwMode="auto">
          <a:xfrm>
            <a:off x="25227589" y="28127433"/>
            <a:ext cx="0" cy="6390730"/>
          </a:xfrm>
          <a:prstGeom prst="line">
            <a:avLst/>
          </a:prstGeom>
          <a:noFill/>
          <a:ln w="25400" cap="flat" cmpd="sng" algn="ctr">
            <a:solidFill>
              <a:schemeClr val="tx1"/>
            </a:solidFill>
            <a:prstDash val="dash"/>
            <a:round/>
            <a:headEnd type="none" w="med" len="med"/>
            <a:tailEnd type="none" w="med" len="med"/>
          </a:ln>
          <a:effectLst/>
        </p:spPr>
      </p:cxnSp>
      <p:sp>
        <p:nvSpPr>
          <p:cNvPr id="89" name="Picture Placeholder 2"/>
          <p:cNvSpPr>
            <a:spLocks noGrp="1"/>
          </p:cNvSpPr>
          <p:nvPr>
            <p:ph type="pic" sz="quarter" idx="16"/>
          </p:nvPr>
        </p:nvSpPr>
        <p:spPr>
          <a:xfrm>
            <a:off x="951149" y="22246176"/>
            <a:ext cx="9680289" cy="6915345"/>
          </a:xfrm>
          <a:prstGeom prst="rect">
            <a:avLst/>
          </a:prstGeom>
          <a:solidFill>
            <a:schemeClr val="bg2">
              <a:lumMod val="85000"/>
            </a:schemeClr>
          </a:solidFill>
        </p:spPr>
        <p:txBody>
          <a:bodyPr/>
          <a:lstStyle/>
          <a:p>
            <a:pPr marL="0" indent="0" algn="ctr">
              <a:buNone/>
            </a:pPr>
            <a:endParaRPr lang="en-US" dirty="0"/>
          </a:p>
        </p:txBody>
      </p:sp>
      <p:sp>
        <p:nvSpPr>
          <p:cNvPr id="90" name="TextBox 89"/>
          <p:cNvSpPr txBox="1"/>
          <p:nvPr/>
        </p:nvSpPr>
        <p:spPr>
          <a:xfrm>
            <a:off x="845835" y="39933571"/>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Mauris orci mi, varius id diam id, egestas auctor enim. </a:t>
            </a:r>
            <a:endParaRPr lang="en-US" sz="2400" i="1" dirty="0" smtClean="0">
              <a:latin typeface="Arial" charset="0"/>
              <a:ea typeface="Arial" charset="0"/>
              <a:cs typeface="Arial" charset="0"/>
            </a:endParaRPr>
          </a:p>
        </p:txBody>
      </p:sp>
      <p:sp>
        <p:nvSpPr>
          <p:cNvPr id="91" name="Picture Placeholder 2"/>
          <p:cNvSpPr>
            <a:spLocks noGrp="1"/>
          </p:cNvSpPr>
          <p:nvPr>
            <p:ph type="pic" sz="quarter" idx="16"/>
          </p:nvPr>
        </p:nvSpPr>
        <p:spPr>
          <a:xfrm>
            <a:off x="915938" y="33323783"/>
            <a:ext cx="9715500" cy="6456657"/>
          </a:xfrm>
          <a:prstGeom prst="rect">
            <a:avLst/>
          </a:prstGeom>
          <a:solidFill>
            <a:schemeClr val="bg2">
              <a:lumMod val="85000"/>
            </a:schemeClr>
          </a:solidFill>
        </p:spPr>
        <p:txBody>
          <a:bodyPr/>
          <a:lstStyle/>
          <a:p>
            <a:pPr marL="0" indent="0" algn="ctr">
              <a:buNone/>
            </a:pPr>
            <a:endParaRPr lang="en-US" dirty="0"/>
          </a:p>
        </p:txBody>
      </p:sp>
      <p:sp>
        <p:nvSpPr>
          <p:cNvPr id="92" name="TextBox 91"/>
          <p:cNvSpPr txBox="1"/>
          <p:nvPr/>
        </p:nvSpPr>
        <p:spPr>
          <a:xfrm>
            <a:off x="974090" y="31003048"/>
            <a:ext cx="9829800" cy="1862048"/>
          </a:xfrm>
          <a:prstGeom prst="rect">
            <a:avLst/>
          </a:prstGeom>
          <a:solidFill>
            <a:schemeClr val="bg1">
              <a:alpha val="42000"/>
            </a:schemeClr>
          </a:solidFill>
        </p:spPr>
        <p:txBody>
          <a:bodyPr>
            <a:spAutoFit/>
          </a:bodyPr>
          <a:lstStyle/>
          <a:p>
            <a:pPr>
              <a:lnSpc>
                <a:spcPts val="4600"/>
              </a:lnSpc>
              <a:spcBef>
                <a:spcPts val="0"/>
              </a:spcBef>
              <a:defRPr/>
            </a:pPr>
            <a:r>
              <a:rPr lang="en-US" sz="2600" b="1" dirty="0" smtClean="0">
                <a:solidFill>
                  <a:schemeClr val="tx2"/>
                </a:solidFill>
                <a:latin typeface="Arial" charset="0"/>
                <a:ea typeface="Arial" charset="0"/>
                <a:cs typeface="Arial" charset="0"/>
              </a:rPr>
              <a:t>MAURIS ORCI MI VARIUS ID DIAM</a:t>
            </a:r>
            <a:r>
              <a:rPr lang="en-US" sz="2800" dirty="0" smtClean="0">
                <a:solidFill>
                  <a:schemeClr val="bg2">
                    <a:lumMod val="50000"/>
                  </a:schemeClr>
                </a:solidFill>
                <a:latin typeface="Arial" charset="0"/>
                <a:ea typeface="Arial" charset="0"/>
                <a:cs typeface="Arial" charset="0"/>
              </a:rPr>
              <a:t/>
            </a:r>
            <a:br>
              <a:rPr lang="en-US" sz="2800" dirty="0" smtClean="0">
                <a:solidFill>
                  <a:schemeClr val="bg2">
                    <a:lumMod val="50000"/>
                  </a:schemeClr>
                </a:solidFill>
                <a:latin typeface="Arial" charset="0"/>
                <a:ea typeface="Arial" charset="0"/>
                <a:cs typeface="Arial" charset="0"/>
              </a:rPr>
            </a:br>
            <a:r>
              <a:rPr lang="en-US" sz="2800" dirty="0" smtClean="0">
                <a:latin typeface="Arial" charset="0"/>
                <a:ea typeface="Arial" charset="0"/>
                <a:cs typeface="Arial" charset="0"/>
              </a:rPr>
              <a:t>Egestas </a:t>
            </a:r>
            <a:r>
              <a:rPr lang="en-US" sz="2800" dirty="0">
                <a:latin typeface="Arial" charset="0"/>
                <a:ea typeface="Arial" charset="0"/>
                <a:cs typeface="Arial" charset="0"/>
              </a:rPr>
              <a:t>auctor enim. Praesent ut massa nibh. Duis purus neque, facilisis cursus ultrices vel, ullamcorper ac </a:t>
            </a:r>
            <a:r>
              <a:rPr lang="en-US" sz="2800" dirty="0" smtClean="0">
                <a:latin typeface="Arial" charset="0"/>
                <a:ea typeface="Arial" charset="0"/>
                <a:cs typeface="Arial" charset="0"/>
              </a:rPr>
              <a:t>augue.</a:t>
            </a:r>
            <a:endParaRPr lang="en-US" sz="2800" dirty="0">
              <a:latin typeface="Arial" charset="0"/>
              <a:ea typeface="Arial" charset="0"/>
              <a:cs typeface="Arial" charset="0"/>
            </a:endParaRPr>
          </a:p>
        </p:txBody>
      </p:sp>
      <p:cxnSp>
        <p:nvCxnSpPr>
          <p:cNvPr id="93" name="Straight Connector 92"/>
          <p:cNvCxnSpPr/>
          <p:nvPr/>
        </p:nvCxnSpPr>
        <p:spPr bwMode="auto">
          <a:xfrm>
            <a:off x="923290" y="30552055"/>
            <a:ext cx="9706610" cy="0"/>
          </a:xfrm>
          <a:prstGeom prst="line">
            <a:avLst/>
          </a:prstGeom>
          <a:noFill/>
          <a:ln w="25400" cap="flat" cmpd="sng" algn="ctr">
            <a:solidFill>
              <a:schemeClr val="tx1"/>
            </a:solidFill>
            <a:prstDash val="dash"/>
            <a:round/>
            <a:headEnd type="none" w="med" len="med"/>
            <a:tailEnd type="none" w="med" len="med"/>
          </a:ln>
          <a:effectLst/>
        </p:spPr>
      </p:cxnSp>
      <p:sp>
        <p:nvSpPr>
          <p:cNvPr id="94" name="Rectangle 93"/>
          <p:cNvSpPr/>
          <p:nvPr/>
        </p:nvSpPr>
        <p:spPr>
          <a:xfrm>
            <a:off x="21733299" y="41853189"/>
            <a:ext cx="10575501" cy="1496100"/>
          </a:xfrm>
          <a:prstGeom prst="rect">
            <a:avLst/>
          </a:prstGeom>
        </p:spPr>
        <p:txBody>
          <a:bodyPr wrap="square">
            <a:noAutofit/>
          </a:bodyPr>
          <a:lstStyle/>
          <a:p>
            <a:pPr>
              <a:spcAft>
                <a:spcPts val="400"/>
              </a:spcAft>
              <a:defRPr/>
            </a:pPr>
            <a:r>
              <a:rPr lang="en-US" altLang="en-US" sz="2800" dirty="0">
                <a:solidFill>
                  <a:schemeClr val="bg1"/>
                </a:solidFill>
                <a:ea typeface="Arial" charset="0"/>
              </a:rPr>
              <a:t>Department or Office name goes here </a:t>
            </a:r>
            <a:r>
              <a:rPr lang="en-US" altLang="en-US" sz="2800" dirty="0" smtClean="0">
                <a:solidFill>
                  <a:schemeClr val="bg1"/>
                </a:solidFill>
                <a:ea typeface="Arial" charset="0"/>
              </a:rPr>
              <a:t/>
            </a:r>
            <a:br>
              <a:rPr lang="en-US" altLang="en-US" sz="2800" dirty="0" smtClean="0">
                <a:solidFill>
                  <a:schemeClr val="bg1"/>
                </a:solidFill>
                <a:ea typeface="Arial" charset="0"/>
              </a:rPr>
            </a:br>
            <a:r>
              <a:rPr lang="en-US" altLang="en-US" sz="2800" dirty="0">
                <a:solidFill>
                  <a:schemeClr val="bg1"/>
                </a:solidFill>
                <a:ea typeface="Arial" charset="0"/>
              </a:rPr>
              <a:t>School, College or Division name goes here</a:t>
            </a:r>
          </a:p>
          <a:p>
            <a:pPr>
              <a:spcAft>
                <a:spcPts val="80"/>
              </a:spcAft>
              <a:defRPr/>
            </a:pPr>
            <a:r>
              <a:rPr lang="en-US" sz="3400" b="1" dirty="0" err="1" smtClean="0">
                <a:solidFill>
                  <a:schemeClr val="bg1"/>
                </a:solidFill>
              </a:rPr>
              <a:t>buffalo.edu</a:t>
            </a:r>
            <a:endParaRPr lang="en-US" sz="3400" b="1" dirty="0">
              <a:solidFill>
                <a:schemeClr val="bg1"/>
              </a:solidFill>
            </a:endParaRPr>
          </a:p>
          <a:p>
            <a:pPr>
              <a:spcAft>
                <a:spcPts val="80"/>
              </a:spcAft>
              <a:defRPr/>
            </a:pPr>
            <a:endParaRPr lang="en-US" altLang="en-US" sz="2800" dirty="0">
              <a:solidFill>
                <a:schemeClr val="bg1"/>
              </a:solidFill>
              <a:ea typeface="Arial" charset="0"/>
            </a:endParaRPr>
          </a:p>
        </p:txBody>
      </p:sp>
      <p:sp>
        <p:nvSpPr>
          <p:cNvPr id="95" name="TextBox 3"/>
          <p:cNvSpPr txBox="1">
            <a:spLocks noChangeArrowheads="1"/>
          </p:cNvSpPr>
          <p:nvPr/>
        </p:nvSpPr>
        <p:spPr bwMode="auto">
          <a:xfrm>
            <a:off x="974090" y="6535411"/>
            <a:ext cx="9829800" cy="5863144"/>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mj-lt"/>
              </a:rPr>
              <a:t>Introduction</a:t>
            </a:r>
          </a:p>
          <a:p>
            <a:pPr>
              <a:lnSpc>
                <a:spcPts val="5600"/>
              </a:lnSpc>
              <a:spcBef>
                <a:spcPts val="0"/>
              </a:spcBef>
            </a:pPr>
            <a:r>
              <a:rPr lang="en-US" altLang="en-US" sz="3800" dirty="0" smtClean="0">
                <a:latin typeface="Arial" charset="0"/>
                <a:ea typeface="Arial" charset="0"/>
              </a:rPr>
              <a:t>Mauris </a:t>
            </a:r>
            <a:r>
              <a:rPr lang="en-US" altLang="en-US" sz="3800" dirty="0">
                <a:latin typeface="Arial" charset="0"/>
                <a:ea typeface="Arial" charset="0"/>
              </a:rPr>
              <a:t>orci mi, varius id diam id, egestas auctor enim. Praesent ut massa nibh. Duis purus neque, facilisis cursus ultrices vel, ullamcorper ac augue. Donec semper lorem vitae urna pulvinar, in congue massa tristique. Sed in risus nibh. In nisl quam, aliquet sed nibh sit amet, </a:t>
            </a:r>
            <a:r>
              <a:rPr lang="en-US" altLang="en-US" sz="3800" dirty="0" smtClean="0">
                <a:latin typeface="Arial" charset="0"/>
                <a:ea typeface="Arial" charset="0"/>
              </a:rPr>
              <a:t>faucibus.</a:t>
            </a:r>
            <a:endParaRPr lang="en-US" altLang="en-US" sz="3800" dirty="0">
              <a:latin typeface="Arial" charset="0"/>
              <a:ea typeface="Arial" charset="0"/>
            </a:endParaRPr>
          </a:p>
        </p:txBody>
      </p:sp>
      <p:sp>
        <p:nvSpPr>
          <p:cNvPr id="96" name="TextBox 95"/>
          <p:cNvSpPr txBox="1"/>
          <p:nvPr/>
        </p:nvSpPr>
        <p:spPr>
          <a:xfrm>
            <a:off x="974090" y="13582825"/>
            <a:ext cx="9829800" cy="8263801"/>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Methods</a:t>
            </a:r>
          </a:p>
          <a:p>
            <a:pPr>
              <a:lnSpc>
                <a:spcPts val="4600"/>
              </a:lnSpc>
              <a:spcBef>
                <a:spcPts val="0"/>
              </a:spcBef>
              <a:spcAft>
                <a:spcPts val="10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pulvinar, in congue massa </a:t>
            </a:r>
            <a:r>
              <a:rPr lang="en-US" sz="2800" dirty="0" smtClean="0">
                <a:latin typeface="Arial" charset="0"/>
                <a:ea typeface="Arial" charset="0"/>
                <a:cs typeface="Arial" charset="0"/>
              </a:rPr>
              <a:t>tristique:</a:t>
            </a:r>
          </a:p>
          <a:p>
            <a:pPr>
              <a:spcBef>
                <a:spcPts val="1200"/>
              </a:spcBef>
              <a:spcAft>
                <a:spcPts val="800"/>
              </a:spcAft>
              <a:defRPr/>
            </a:pPr>
            <a:r>
              <a:rPr lang="en-US" sz="2800" b="1" dirty="0">
                <a:solidFill>
                  <a:schemeClr val="tx2"/>
                </a:solidFill>
                <a:latin typeface="Arial" charset="0"/>
                <a:ea typeface="Arial" charset="0"/>
                <a:cs typeface="Arial" charset="0"/>
              </a:rPr>
              <a:t>MAURIS </a:t>
            </a:r>
            <a:r>
              <a:rPr lang="en-US" sz="2800" b="1" dirty="0" smtClean="0">
                <a:solidFill>
                  <a:schemeClr val="tx2"/>
                </a:solidFill>
                <a:latin typeface="Arial" charset="0"/>
                <a:ea typeface="Arial" charset="0"/>
                <a:cs typeface="Arial" charset="0"/>
              </a:rPr>
              <a:t>ORCI </a:t>
            </a:r>
            <a:r>
              <a:rPr lang="en-US" sz="2800" b="1" dirty="0">
                <a:solidFill>
                  <a:schemeClr val="tx2"/>
                </a:solidFill>
                <a:latin typeface="Arial" charset="0"/>
                <a:ea typeface="Arial" charset="0"/>
                <a:cs typeface="Arial" charset="0"/>
              </a:rPr>
              <a:t>VARIUS ID </a:t>
            </a:r>
            <a:r>
              <a:rPr lang="en-US" sz="2800" b="1" dirty="0" smtClean="0">
                <a:solidFill>
                  <a:schemeClr val="tx2"/>
                </a:solidFill>
                <a:latin typeface="Arial" charset="0"/>
                <a:ea typeface="Arial" charset="0"/>
                <a:cs typeface="Arial" charset="0"/>
              </a:rPr>
              <a:t>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r>
              <a:rPr lang="en-US" sz="2800" dirty="0" smtClean="0">
                <a:latin typeface="Arial" charset="0"/>
                <a:ea typeface="Arial" charset="0"/>
                <a:cs typeface="Arial" charset="0"/>
              </a:rPr>
              <a:t/>
            </a:r>
            <a:br>
              <a:rPr lang="en-US" sz="2800" dirty="0" smtClean="0">
                <a:latin typeface="Arial" charset="0"/>
                <a:ea typeface="Arial" charset="0"/>
                <a:cs typeface="Arial" charset="0"/>
              </a:rPr>
            </a:br>
            <a:r>
              <a:rPr lang="en-US" sz="2800" dirty="0" smtClean="0">
                <a:latin typeface="Arial" charset="0"/>
                <a:ea typeface="Arial" charset="0"/>
                <a:cs typeface="Arial" charset="0"/>
              </a:rPr>
              <a:t>ut in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a:t>
            </a:r>
          </a:p>
          <a:p>
            <a:pPr>
              <a:lnSpc>
                <a:spcPts val="4600"/>
              </a:lnSpc>
              <a:spcBef>
                <a:spcPts val="0"/>
              </a:spcBef>
              <a:buClr>
                <a:schemeClr val="tx2"/>
              </a:buClr>
              <a:buSzPct val="125000"/>
              <a:defRPr/>
            </a:pPr>
            <a:r>
              <a:rPr lang="en-US" sz="2800" b="1" dirty="0" smtClean="0">
                <a:solidFill>
                  <a:schemeClr val="tx2"/>
                </a:solidFill>
                <a:latin typeface="Arial" charset="0"/>
                <a:ea typeface="Arial" charset="0"/>
                <a:cs typeface="Arial" charset="0"/>
              </a:rPr>
              <a:t>EUISMOD JUSTO VITAE PURUS</a:t>
            </a:r>
            <a:endParaRPr lang="en-US" sz="2800" dirty="0" smtClean="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smtClean="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smtClean="0">
                <a:latin typeface="Arial" charset="0"/>
                <a:ea typeface="Arial" charset="0"/>
                <a:cs typeface="Arial" charset="0"/>
              </a:rPr>
              <a:t>Finibus quam tempor, vitae consectetur.</a:t>
            </a:r>
          </a:p>
        </p:txBody>
      </p:sp>
      <p:sp>
        <p:nvSpPr>
          <p:cNvPr id="97" name="TextBox 96"/>
          <p:cNvSpPr txBox="1"/>
          <p:nvPr/>
        </p:nvSpPr>
        <p:spPr>
          <a:xfrm>
            <a:off x="11544066" y="6535411"/>
            <a:ext cx="9829800" cy="6760825"/>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Data Analysis </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t>
            </a:r>
            <a:r>
              <a:rPr lang="en-US" sz="2800" dirty="0" smtClean="0">
                <a:latin typeface="Arial" charset="0"/>
                <a:ea typeface="Arial" charset="0"/>
                <a:cs typeface="Arial" charset="0"/>
              </a:rPr>
              <a:t>augue </a:t>
            </a:r>
            <a:r>
              <a:rPr lang="en-US" sz="2800" dirty="0">
                <a:solidFill>
                  <a:schemeClr val="tx2"/>
                </a:solidFill>
                <a:latin typeface="Arial" charset="0"/>
                <a:ea typeface="Arial" charset="0"/>
                <a:cs typeface="Arial" charset="0"/>
              </a:rPr>
              <a:t>[See F</a:t>
            </a:r>
            <a:r>
              <a:rPr lang="en-US" sz="2800" dirty="0" smtClean="0">
                <a:solidFill>
                  <a:schemeClr val="tx2"/>
                </a:solidFill>
                <a:latin typeface="Arial" charset="0"/>
                <a:ea typeface="Arial" charset="0"/>
                <a:cs typeface="Arial" charset="0"/>
              </a:rPr>
              <a:t>igure </a:t>
            </a:r>
            <a:r>
              <a:rPr lang="en-US" sz="2800" dirty="0">
                <a:solidFill>
                  <a:schemeClr val="tx2"/>
                </a:solidFill>
                <a:latin typeface="Arial" charset="0"/>
                <a:ea typeface="Arial" charset="0"/>
                <a:cs typeface="Arial" charset="0"/>
              </a:rPr>
              <a:t>A</a:t>
            </a:r>
            <a:r>
              <a:rPr lang="en-US" sz="2800" dirty="0" smtClean="0">
                <a:solidFill>
                  <a:schemeClr val="tx2"/>
                </a:solidFill>
                <a:latin typeface="Arial" charset="0"/>
                <a:ea typeface="Arial" charset="0"/>
                <a:cs typeface="Arial" charset="0"/>
              </a:rPr>
              <a:t>]</a:t>
            </a:r>
            <a:r>
              <a:rPr lang="en-US" sz="2800" dirty="0" smtClean="0">
                <a:latin typeface="Arial" charset="0"/>
                <a:ea typeface="Arial" charset="0"/>
                <a:cs typeface="Arial" charset="0"/>
              </a:rPr>
              <a:t>. Done:</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a:t>
            </a:r>
            <a:r>
              <a:rPr lang="en-US" sz="2800" dirty="0" smtClean="0">
                <a:latin typeface="Arial" charset="0"/>
                <a:ea typeface="Arial" charset="0"/>
                <a:cs typeface="Arial" charset="0"/>
              </a:rPr>
              <a:t>dui.</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a:t>
            </a:r>
            <a:r>
              <a:rPr lang="en-US" sz="2800" dirty="0" smtClean="0">
                <a:latin typeface="Arial" charset="0"/>
                <a:ea typeface="Arial" charset="0"/>
                <a:cs typeface="Arial" charset="0"/>
              </a:rPr>
              <a:t>.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 </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in elementum orci dignissim. Proin semper </a:t>
            </a:r>
            <a:r>
              <a:rPr lang="en-US" sz="2800" dirty="0" smtClean="0">
                <a:latin typeface="Arial" charset="0"/>
                <a:ea typeface="Arial" charset="0"/>
                <a:cs typeface="Arial" charset="0"/>
              </a:rPr>
              <a:t>ipsum</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a:t>
            </a:r>
          </a:p>
        </p:txBody>
      </p:sp>
      <p:sp>
        <p:nvSpPr>
          <p:cNvPr id="98" name="TextBox 97"/>
          <p:cNvSpPr txBox="1"/>
          <p:nvPr/>
        </p:nvSpPr>
        <p:spPr>
          <a:xfrm>
            <a:off x="22343714" y="6535411"/>
            <a:ext cx="9784080" cy="3195747"/>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Results</a:t>
            </a:r>
          </a:p>
          <a:p>
            <a:pPr>
              <a:lnSpc>
                <a:spcPts val="4600"/>
              </a:lnSpc>
              <a:spcBef>
                <a:spcPts val="0"/>
              </a:spcBef>
              <a:spcAft>
                <a:spcPts val="18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pulvinar, in congue massa </a:t>
            </a:r>
            <a:r>
              <a:rPr lang="en-US" sz="2800" dirty="0" smtClean="0">
                <a:latin typeface="Arial" charset="0"/>
                <a:ea typeface="Arial" charset="0"/>
                <a:cs typeface="Arial" charset="0"/>
              </a:rPr>
              <a:t>tristique </a:t>
            </a:r>
            <a:r>
              <a:rPr lang="en-US" sz="2800" dirty="0">
                <a:latin typeface="Arial" charset="0"/>
                <a:ea typeface="Arial" charset="0"/>
                <a:cs typeface="Arial" charset="0"/>
              </a:rPr>
              <a:t>quis </a:t>
            </a:r>
            <a:r>
              <a:rPr lang="en-US" sz="2800" dirty="0" smtClean="0">
                <a:latin typeface="Arial" charset="0"/>
                <a:ea typeface="Arial" charset="0"/>
                <a:cs typeface="Arial" charset="0"/>
              </a:rPr>
              <a:t>augue.</a:t>
            </a:r>
          </a:p>
        </p:txBody>
      </p:sp>
      <p:sp>
        <p:nvSpPr>
          <p:cNvPr id="100" name="TextBox 99"/>
          <p:cNvSpPr txBox="1"/>
          <p:nvPr/>
        </p:nvSpPr>
        <p:spPr>
          <a:xfrm>
            <a:off x="22343714" y="18826801"/>
            <a:ext cx="9406286" cy="704295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Conclusion</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a:t>
            </a:r>
            <a:r>
              <a:rPr lang="en-US" sz="2800" dirty="0" smtClean="0">
                <a:latin typeface="Arial" charset="0"/>
                <a:ea typeface="Arial" charset="0"/>
                <a:cs typeface="Arial" charset="0"/>
              </a:rPr>
              <a:t>lorem:</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smtClean="0">
                <a:latin typeface="Arial" charset="0"/>
                <a:ea typeface="Arial" charset="0"/>
                <a:cs typeface="Arial" charset="0"/>
              </a:rPr>
              <a:t>Sed Risus </a:t>
            </a:r>
            <a:r>
              <a:rPr lang="en-US" sz="2800" b="1" dirty="0">
                <a:latin typeface="Arial" charset="0"/>
                <a:ea typeface="Arial" charset="0"/>
                <a:cs typeface="Arial" charset="0"/>
              </a:rPr>
              <a:t>N</a:t>
            </a:r>
            <a:r>
              <a:rPr lang="en-US" sz="2800" b="1" dirty="0" smtClean="0">
                <a:latin typeface="Arial" charset="0"/>
                <a:ea typeface="Arial" charset="0"/>
                <a:cs typeface="Arial" charset="0"/>
              </a:rPr>
              <a:t>ibh: </a:t>
            </a:r>
            <a:r>
              <a:rPr lang="en-US" sz="2800" dirty="0" smtClean="0">
                <a:latin typeface="Arial" charset="0"/>
                <a:ea typeface="Arial" charset="0"/>
                <a:cs typeface="Arial" charset="0"/>
              </a:rPr>
              <a:t>CiIn </a:t>
            </a:r>
            <a:r>
              <a:rPr lang="en-US" sz="2800" dirty="0">
                <a:latin typeface="Arial" charset="0"/>
                <a:ea typeface="Arial" charset="0"/>
                <a:cs typeface="Arial" charset="0"/>
              </a:rPr>
              <a:t>nisl quam, aliquet sed nibh sitamet, faucibus placerat </a:t>
            </a:r>
            <a:r>
              <a:rPr lang="en-US" sz="2800" dirty="0" smtClean="0">
                <a:latin typeface="Arial" charset="0"/>
                <a:ea typeface="Arial" charset="0"/>
                <a:cs typeface="Arial" charset="0"/>
              </a:rPr>
              <a:t>dui </a:t>
            </a:r>
            <a:r>
              <a:rPr lang="en-US" sz="2800" dirty="0">
                <a:latin typeface="Arial" charset="0"/>
                <a:ea typeface="Arial" charset="0"/>
                <a:cs typeface="Arial" charset="0"/>
              </a:rPr>
              <a:t>augue </a:t>
            </a:r>
            <a:r>
              <a:rPr lang="en-US" sz="2800" dirty="0" smtClean="0">
                <a:latin typeface="Arial" charset="0"/>
                <a:ea typeface="Arial" charset="0"/>
                <a:cs typeface="Arial" charset="0"/>
              </a:rPr>
              <a:t>scelerisque. </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t>
            </a:r>
            <a:r>
              <a:rPr lang="en-US" sz="2800" b="1" dirty="0" smtClean="0">
                <a:latin typeface="Arial" charset="0"/>
                <a:ea typeface="Arial" charset="0"/>
                <a:cs typeface="Arial" charset="0"/>
              </a:rPr>
              <a:t>Accumsan Nulla</a:t>
            </a:r>
            <a:r>
              <a:rPr lang="en-US" sz="2800" b="1" dirty="0">
                <a:latin typeface="Arial" charset="0"/>
                <a:ea typeface="Arial" charset="0"/>
                <a:cs typeface="Arial" charset="0"/>
              </a:rPr>
              <a:t>: </a:t>
            </a:r>
            <a:r>
              <a:rPr lang="en-US" sz="2800" dirty="0" smtClean="0">
                <a:latin typeface="Arial" charset="0"/>
                <a:ea typeface="Arial" charset="0"/>
                <a:cs typeface="Arial" charset="0"/>
              </a:rPr>
              <a:t>Fusce </a:t>
            </a:r>
            <a:r>
              <a:rPr lang="en-US" sz="2800" dirty="0">
                <a:latin typeface="Arial" charset="0"/>
                <a:ea typeface="Arial" charset="0"/>
                <a:cs typeface="Arial" charset="0"/>
              </a:rPr>
              <a:t>quis augue urna </a:t>
            </a:r>
            <a:r>
              <a:rPr lang="en-US" sz="2800" dirty="0" smtClean="0">
                <a:latin typeface="Arial" charset="0"/>
                <a:ea typeface="Arial" charset="0"/>
                <a:cs typeface="Arial" charset="0"/>
              </a:rPr>
              <a:t>scelerisque</a:t>
            </a:r>
            <a:r>
              <a:rPr lang="en-US" sz="2800" dirty="0">
                <a:latin typeface="Arial" charset="0"/>
                <a:ea typeface="Arial" charset="0"/>
                <a:cs typeface="Arial" charset="0"/>
              </a:rPr>
              <a:t>, luctus rum sed, ut </a:t>
            </a:r>
            <a:r>
              <a:rPr lang="en-US" sz="2800" dirty="0" smtClean="0">
                <a:latin typeface="Arial" charset="0"/>
                <a:ea typeface="Arial" charset="0"/>
                <a:cs typeface="Arial" charset="0"/>
              </a:rPr>
              <a:t>dolor in </a:t>
            </a:r>
            <a:r>
              <a:rPr lang="en-US" sz="2800" dirty="0">
                <a:latin typeface="Arial" charset="0"/>
                <a:ea typeface="Arial" charset="0"/>
                <a:cs typeface="Arial" charset="0"/>
              </a:rPr>
              <a:t>pulvinar </a:t>
            </a:r>
            <a:r>
              <a:rPr lang="en-US" sz="2800" dirty="0" smtClean="0">
                <a:latin typeface="Arial" charset="0"/>
                <a:ea typeface="Arial" charset="0"/>
                <a:cs typeface="Arial" charset="0"/>
              </a:rPr>
              <a:t>in </a:t>
            </a:r>
            <a:r>
              <a:rPr lang="en-US" sz="2800" b="1" dirty="0" smtClean="0">
                <a:latin typeface="Arial" charset="0"/>
                <a:ea typeface="Arial" charset="0"/>
                <a:cs typeface="Arial" charset="0"/>
              </a:rPr>
              <a:t>Elementum </a:t>
            </a:r>
            <a:r>
              <a:rPr lang="en-US" sz="2800" b="1" dirty="0">
                <a:latin typeface="Arial" charset="0"/>
                <a:ea typeface="Arial" charset="0"/>
                <a:cs typeface="Arial" charset="0"/>
              </a:rPr>
              <a:t>O</a:t>
            </a:r>
            <a:r>
              <a:rPr lang="en-US" sz="2800" b="1" dirty="0" smtClean="0">
                <a:latin typeface="Arial" charset="0"/>
                <a:ea typeface="Arial" charset="0"/>
                <a:cs typeface="Arial" charset="0"/>
              </a:rPr>
              <a:t>rci </a:t>
            </a:r>
            <a:r>
              <a:rPr lang="en-US" sz="2800" b="1" dirty="0">
                <a:latin typeface="Arial" charset="0"/>
                <a:ea typeface="Arial" charset="0"/>
                <a:cs typeface="Arial" charset="0"/>
              </a:rPr>
              <a:t>D</a:t>
            </a:r>
            <a:r>
              <a:rPr lang="en-US" sz="2800" b="1" dirty="0" smtClean="0">
                <a:latin typeface="Arial" charset="0"/>
                <a:ea typeface="Arial" charset="0"/>
                <a:cs typeface="Arial" charset="0"/>
              </a:rPr>
              <a:t>ignissim</a:t>
            </a:r>
            <a:r>
              <a:rPr lang="en-US" sz="2800" b="1" dirty="0">
                <a:latin typeface="Arial" charset="0"/>
                <a:ea typeface="Arial" charset="0"/>
                <a:cs typeface="Arial" charset="0"/>
              </a:rPr>
              <a:t>:</a:t>
            </a:r>
            <a:r>
              <a:rPr lang="en-US" sz="2800" dirty="0" smtClean="0">
                <a:latin typeface="Arial" charset="0"/>
                <a:ea typeface="Arial" charset="0"/>
                <a:cs typeface="Arial" charset="0"/>
              </a:rPr>
              <a:t> </a:t>
            </a:r>
            <a:r>
              <a:rPr lang="en-US" sz="2800" dirty="0">
                <a:latin typeface="Arial" charset="0"/>
                <a:ea typeface="Arial" charset="0"/>
                <a:cs typeface="Arial" charset="0"/>
              </a:rPr>
              <a:t>Proin semper ipsum finibus quam tempor, vitae consectetur</a:t>
            </a:r>
            <a:r>
              <a:rPr lang="en-US" sz="2800" dirty="0" smtClean="0">
                <a:latin typeface="Arial" charset="0"/>
                <a:ea typeface="Arial" charset="0"/>
                <a:cs typeface="Arial" charset="0"/>
              </a:rPr>
              <a:t>.</a:t>
            </a:r>
          </a:p>
        </p:txBody>
      </p:sp>
      <p:sp>
        <p:nvSpPr>
          <p:cNvPr id="101" name="TextBox 100"/>
          <p:cNvSpPr txBox="1"/>
          <p:nvPr/>
        </p:nvSpPr>
        <p:spPr>
          <a:xfrm>
            <a:off x="22343714" y="36046075"/>
            <a:ext cx="9737512"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smtClean="0">
                <a:solidFill>
                  <a:srgbClr val="005BBB"/>
                </a:solidFill>
                <a:latin typeface="+mj-lt"/>
              </a:rPr>
              <a:t>References</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Phasellus </a:t>
            </a:r>
            <a:r>
              <a:rPr lang="en-US" sz="2400" dirty="0">
                <a:latin typeface="Arial" charset="0"/>
                <a:ea typeface="Arial" charset="0"/>
                <a:cs typeface="Arial" charset="0"/>
              </a:rPr>
              <a:t>nec lectus bibendum, posuere nibh id, lacinia </a:t>
            </a:r>
            <a:r>
              <a:rPr lang="en-US" sz="2400" dirty="0" smtClean="0">
                <a:latin typeface="Arial" charset="0"/>
                <a:ea typeface="Arial" charset="0"/>
                <a:cs typeface="Arial" charset="0"/>
              </a:rPr>
              <a:t>magna </a:t>
            </a: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Duis </a:t>
            </a:r>
            <a:r>
              <a:rPr lang="en-US" sz="2400" dirty="0">
                <a:latin typeface="Arial" charset="0"/>
                <a:ea typeface="Arial" charset="0"/>
                <a:cs typeface="Arial" charset="0"/>
              </a:rPr>
              <a:t>vitae tincidunt tortor, vitae sollicitudin magna</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a:t>
            </a:r>
            <a:r>
              <a:rPr lang="en-US" sz="2400" dirty="0">
                <a:latin typeface="Arial" charset="0"/>
                <a:ea typeface="Arial" charset="0"/>
                <a:cs typeface="Arial" charset="0"/>
              </a:rPr>
              <a:t>Aenean et est sem. Phasellus nec lectus bibendum, posuere </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Lacinia </a:t>
            </a:r>
            <a:r>
              <a:rPr lang="en-US" sz="2400" dirty="0">
                <a:latin typeface="Arial" charset="0"/>
                <a:ea typeface="Arial" charset="0"/>
                <a:cs typeface="Arial" charset="0"/>
              </a:rPr>
              <a:t>magna. </a:t>
            </a:r>
            <a:r>
              <a:rPr lang="en-US" sz="2400" dirty="0" smtClean="0">
                <a:latin typeface="Arial" charset="0"/>
                <a:ea typeface="Arial" charset="0"/>
                <a:cs typeface="Arial" charset="0"/>
              </a:rPr>
              <a:t>Mauris </a:t>
            </a:r>
            <a:r>
              <a:rPr lang="en-US" sz="2400" dirty="0">
                <a:latin typeface="Arial" charset="0"/>
                <a:ea typeface="Arial" charset="0"/>
                <a:cs typeface="Arial" charset="0"/>
              </a:rPr>
              <a:t>orci mi, varius id diam id, egestas </a:t>
            </a:r>
            <a:r>
              <a:rPr lang="en-US" sz="2400" dirty="0" smtClean="0">
                <a:latin typeface="Arial" charset="0"/>
                <a:ea typeface="Arial" charset="0"/>
                <a:cs typeface="Arial" charset="0"/>
              </a:rPr>
              <a:t>auctor</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endParaRPr lang="en-US" sz="2400" dirty="0" smtClean="0">
              <a:latin typeface="Arial" charset="0"/>
              <a:ea typeface="Arial" charset="0"/>
              <a:cs typeface="Arial" charset="0"/>
            </a:endParaRPr>
          </a:p>
        </p:txBody>
      </p:sp>
    </p:spTree>
    <p:extLst>
      <p:ext uri="{BB962C8B-B14F-4D97-AF65-F5344CB8AC3E}">
        <p14:creationId xmlns:p14="http://schemas.microsoft.com/office/powerpoint/2010/main" val="109865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368</TotalTime>
  <Words>632</Words>
  <Application>Microsoft Macintosh PowerPoint</Application>
  <PresentationFormat>Custom</PresentationFormat>
  <Paragraphs>73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ＭＳ Ｐゴシック</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
  <cp:keywords/>
  <dc:description/>
  <cp:lastModifiedBy>Microsoft Office User</cp:lastModifiedBy>
  <cp:revision>38</cp:revision>
  <cp:lastPrinted>2016-09-29T19:48:31Z</cp:lastPrinted>
  <dcterms:created xsi:type="dcterms:W3CDTF">2016-09-29T18:43:16Z</dcterms:created>
  <dcterms:modified xsi:type="dcterms:W3CDTF">2018-08-07T13:19:48Z</dcterms:modified>
  <cp:category/>
</cp:coreProperties>
</file>