
<file path=[Content_Types].xml><?xml version="1.0" encoding="utf-8"?>
<Types xmlns="http://schemas.openxmlformats.org/package/2006/content-types">
  <Default Extension="xml" ContentType="application/xml"/>
  <Default Extension="jpeg" ContentType="image/jpeg"/>
  <Default Extension="xlsx" ContentType="application/vnd.openxmlformats-officedocument.spreadsheetml.sheet"/>
  <Default Extension="png" ContentType="image/png"/>
  <Default Extension="rels" ContentType="application/vnd.openxmlformats-package.relationships+xml"/>
  <Default Extension="xlsm" ContentType="application/vnd.ms-excel.sheet.macroEnabled.12"/>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chart2.xml" ContentType="application/vnd.openxmlformats-officedocument.drawingml.char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harts/chart3.xml" ContentType="application/vnd.openxmlformats-officedocument.drawingml.chart+xml"/>
  <Override PartName="/ppt/charts/chart4.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2" r:id="rId1"/>
  </p:sldMasterIdLst>
  <p:notesMasterIdLst>
    <p:notesMasterId r:id="rId3"/>
  </p:notesMasterIdLst>
  <p:sldIdLst>
    <p:sldId id="256" r:id="rId2"/>
  </p:sldIdLst>
  <p:sldSz cx="21945600" cy="16459200"/>
  <p:notesSz cx="6858000" cy="9144000"/>
  <p:defaultTextStyle>
    <a:defPPr>
      <a:defRPr lang="en-US"/>
    </a:defPPr>
    <a:lvl1pPr marL="0" algn="l" defTabSz="1843431" rtl="0" eaLnBrk="1" latinLnBrk="0" hangingPunct="1">
      <a:defRPr sz="3629" kern="1200">
        <a:solidFill>
          <a:schemeClr val="tx1"/>
        </a:solidFill>
        <a:latin typeface="+mn-lt"/>
        <a:ea typeface="+mn-ea"/>
        <a:cs typeface="+mn-cs"/>
      </a:defRPr>
    </a:lvl1pPr>
    <a:lvl2pPr marL="921715" algn="l" defTabSz="1843431" rtl="0" eaLnBrk="1" latinLnBrk="0" hangingPunct="1">
      <a:defRPr sz="3629" kern="1200">
        <a:solidFill>
          <a:schemeClr val="tx1"/>
        </a:solidFill>
        <a:latin typeface="+mn-lt"/>
        <a:ea typeface="+mn-ea"/>
        <a:cs typeface="+mn-cs"/>
      </a:defRPr>
    </a:lvl2pPr>
    <a:lvl3pPr marL="1843431" algn="l" defTabSz="1843431" rtl="0" eaLnBrk="1" latinLnBrk="0" hangingPunct="1">
      <a:defRPr sz="3629" kern="1200">
        <a:solidFill>
          <a:schemeClr val="tx1"/>
        </a:solidFill>
        <a:latin typeface="+mn-lt"/>
        <a:ea typeface="+mn-ea"/>
        <a:cs typeface="+mn-cs"/>
      </a:defRPr>
    </a:lvl3pPr>
    <a:lvl4pPr marL="2765146" algn="l" defTabSz="1843431" rtl="0" eaLnBrk="1" latinLnBrk="0" hangingPunct="1">
      <a:defRPr sz="3629" kern="1200">
        <a:solidFill>
          <a:schemeClr val="tx1"/>
        </a:solidFill>
        <a:latin typeface="+mn-lt"/>
        <a:ea typeface="+mn-ea"/>
        <a:cs typeface="+mn-cs"/>
      </a:defRPr>
    </a:lvl4pPr>
    <a:lvl5pPr marL="3686861" algn="l" defTabSz="1843431" rtl="0" eaLnBrk="1" latinLnBrk="0" hangingPunct="1">
      <a:defRPr sz="3629" kern="1200">
        <a:solidFill>
          <a:schemeClr val="tx1"/>
        </a:solidFill>
        <a:latin typeface="+mn-lt"/>
        <a:ea typeface="+mn-ea"/>
        <a:cs typeface="+mn-cs"/>
      </a:defRPr>
    </a:lvl5pPr>
    <a:lvl6pPr marL="4608576" algn="l" defTabSz="1843431" rtl="0" eaLnBrk="1" latinLnBrk="0" hangingPunct="1">
      <a:defRPr sz="3629" kern="1200">
        <a:solidFill>
          <a:schemeClr val="tx1"/>
        </a:solidFill>
        <a:latin typeface="+mn-lt"/>
        <a:ea typeface="+mn-ea"/>
        <a:cs typeface="+mn-cs"/>
      </a:defRPr>
    </a:lvl6pPr>
    <a:lvl7pPr marL="5530291" algn="l" defTabSz="1843431" rtl="0" eaLnBrk="1" latinLnBrk="0" hangingPunct="1">
      <a:defRPr sz="3629" kern="1200">
        <a:solidFill>
          <a:schemeClr val="tx1"/>
        </a:solidFill>
        <a:latin typeface="+mn-lt"/>
        <a:ea typeface="+mn-ea"/>
        <a:cs typeface="+mn-cs"/>
      </a:defRPr>
    </a:lvl7pPr>
    <a:lvl8pPr marL="6452007" algn="l" defTabSz="1843431" rtl="0" eaLnBrk="1" latinLnBrk="0" hangingPunct="1">
      <a:defRPr sz="3629" kern="1200">
        <a:solidFill>
          <a:schemeClr val="tx1"/>
        </a:solidFill>
        <a:latin typeface="+mn-lt"/>
        <a:ea typeface="+mn-ea"/>
        <a:cs typeface="+mn-cs"/>
      </a:defRPr>
    </a:lvl8pPr>
    <a:lvl9pPr marL="7373722" algn="l" defTabSz="1843431" rtl="0" eaLnBrk="1" latinLnBrk="0" hangingPunct="1">
      <a:defRPr sz="3629"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5184" userDrawn="1">
          <p15:clr>
            <a:srgbClr val="A4A3A4"/>
          </p15:clr>
        </p15:guide>
        <p15:guide id="2" pos="691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623"/>
    <p:restoredTop sz="94655"/>
  </p:normalViewPr>
  <p:slideViewPr>
    <p:cSldViewPr snapToGrid="0" snapToObjects="1">
      <p:cViewPr>
        <p:scale>
          <a:sx n="96" d="100"/>
          <a:sy n="96" d="100"/>
        </p:scale>
        <p:origin x="-2512" y="-4528"/>
      </p:cViewPr>
      <p:guideLst>
        <p:guide orient="horz" pos="5184"/>
        <p:guide pos="6912"/>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4" Type="http://schemas.openxmlformats.org/officeDocument/2006/relationships/presProps" Target="presProps.xml"/><Relationship Id="rId5" Type="http://schemas.openxmlformats.org/officeDocument/2006/relationships/viewProps" Target="viewProps.xml"/><Relationship Id="rId6" Type="http://schemas.openxmlformats.org/officeDocument/2006/relationships/theme" Target="theme/theme1.xml"/><Relationship Id="rId7"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Macro-Enabled_Worksheet1.xlsm"/></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Macro-Enabled_Worksheet2.xlsm"/></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Worksheet4.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3970" b="1" i="0" u="none" strike="noStrike" kern="1200" spc="0" baseline="0">
                <a:solidFill>
                  <a:schemeClr val="tx1"/>
                </a:solidFill>
                <a:latin typeface="Arial" charset="0"/>
                <a:ea typeface="Arial" charset="0"/>
                <a:cs typeface="Arial" charset="0"/>
              </a:defRPr>
            </a:pPr>
            <a:r>
              <a:rPr lang="en-US" sz="2000" b="1" dirty="0" smtClean="0">
                <a:solidFill>
                  <a:schemeClr val="tx1"/>
                </a:solidFill>
                <a:latin typeface="Arial" charset="0"/>
                <a:ea typeface="Arial" charset="0"/>
                <a:cs typeface="Arial" charset="0"/>
              </a:rPr>
              <a:t>Chart</a:t>
            </a:r>
            <a:r>
              <a:rPr lang="en-US" sz="2000" b="1" baseline="0" dirty="0" smtClean="0">
                <a:solidFill>
                  <a:schemeClr val="tx1"/>
                </a:solidFill>
                <a:latin typeface="Arial" charset="0"/>
                <a:ea typeface="Arial" charset="0"/>
                <a:cs typeface="Arial" charset="0"/>
              </a:rPr>
              <a:t> Title</a:t>
            </a:r>
            <a:endParaRPr lang="en-US" sz="2000" b="1" dirty="0">
              <a:solidFill>
                <a:schemeClr val="tx1"/>
              </a:solidFill>
              <a:latin typeface="Arial" charset="0"/>
              <a:ea typeface="Arial" charset="0"/>
              <a:cs typeface="Arial" charset="0"/>
            </a:endParaRPr>
          </a:p>
        </c:rich>
      </c:tx>
      <c:layout>
        <c:manualLayout>
          <c:xMode val="edge"/>
          <c:yMode val="edge"/>
          <c:x val="0.382849271792354"/>
          <c:y val="0.0246956269399865"/>
        </c:manualLayout>
      </c:layout>
      <c:overlay val="0"/>
      <c:spPr>
        <a:noFill/>
        <a:ln w="37084">
          <a:noFill/>
        </a:ln>
      </c:spPr>
    </c:title>
    <c:autoTitleDeleted val="0"/>
    <c:plotArea>
      <c:layout>
        <c:manualLayout>
          <c:layoutTarget val="inner"/>
          <c:xMode val="edge"/>
          <c:yMode val="edge"/>
          <c:x val="0.0719455871985551"/>
          <c:y val="0.182434477422988"/>
          <c:w val="0.892373409553801"/>
          <c:h val="0.617691587873926"/>
        </c:manualLayout>
      </c:layout>
      <c:barChart>
        <c:barDir val="col"/>
        <c:grouping val="clustered"/>
        <c:varyColors val="0"/>
        <c:ser>
          <c:idx val="0"/>
          <c:order val="0"/>
          <c:tx>
            <c:strRef>
              <c:f>Sheet1!$B$1</c:f>
              <c:strCache>
                <c:ptCount val="1"/>
                <c:pt idx="0">
                  <c:v>Series 1</c:v>
                </c:pt>
              </c:strCache>
            </c:strRef>
          </c:tx>
          <c:spPr>
            <a:solidFill>
              <a:srgbClr val="005BBB"/>
            </a:solidFill>
            <a:ln w="37084">
              <a:noFill/>
            </a:ln>
          </c:spPr>
          <c:invertIfNegative val="0"/>
          <c:cat>
            <c:strRef>
              <c:f>Sheet1!$A$2:$A$5</c:f>
              <c:strCache>
                <c:ptCount val="4"/>
                <c:pt idx="0">
                  <c:v>category </c:v>
                </c:pt>
                <c:pt idx="1">
                  <c:v>category </c:v>
                </c:pt>
                <c:pt idx="2">
                  <c:v>category </c:v>
                </c:pt>
                <c:pt idx="3">
                  <c:v>category </c:v>
                </c:pt>
              </c:strCache>
            </c:strRef>
          </c:cat>
          <c:val>
            <c:numRef>
              <c:f>Sheet1!$B$2:$B$5</c:f>
              <c:numCache>
                <c:formatCode>General</c:formatCode>
                <c:ptCount val="4"/>
                <c:pt idx="0">
                  <c:v>4.3</c:v>
                </c:pt>
                <c:pt idx="1">
                  <c:v>2.5</c:v>
                </c:pt>
                <c:pt idx="2">
                  <c:v>3.5</c:v>
                </c:pt>
                <c:pt idx="3">
                  <c:v>4.5</c:v>
                </c:pt>
              </c:numCache>
            </c:numRef>
          </c:val>
        </c:ser>
        <c:ser>
          <c:idx val="1"/>
          <c:order val="1"/>
          <c:tx>
            <c:strRef>
              <c:f>Sheet1!$C$1</c:f>
              <c:strCache>
                <c:ptCount val="1"/>
                <c:pt idx="0">
                  <c:v>Series 2</c:v>
                </c:pt>
              </c:strCache>
            </c:strRef>
          </c:tx>
          <c:spPr>
            <a:solidFill>
              <a:srgbClr val="41B6E6"/>
            </a:solidFill>
            <a:ln w="37084">
              <a:noFill/>
            </a:ln>
          </c:spPr>
          <c:invertIfNegative val="0"/>
          <c:cat>
            <c:strRef>
              <c:f>Sheet1!$A$2:$A$5</c:f>
              <c:strCache>
                <c:ptCount val="4"/>
                <c:pt idx="0">
                  <c:v>category </c:v>
                </c:pt>
                <c:pt idx="1">
                  <c:v>category </c:v>
                </c:pt>
                <c:pt idx="2">
                  <c:v>category </c:v>
                </c:pt>
                <c:pt idx="3">
                  <c:v>category </c:v>
                </c:pt>
              </c:strCache>
            </c:strRef>
          </c:cat>
          <c:val>
            <c:numRef>
              <c:f>Sheet1!$C$2:$C$5</c:f>
              <c:numCache>
                <c:formatCode>General</c:formatCode>
                <c:ptCount val="4"/>
                <c:pt idx="0">
                  <c:v>2.4</c:v>
                </c:pt>
                <c:pt idx="1">
                  <c:v>4.4</c:v>
                </c:pt>
                <c:pt idx="2">
                  <c:v>1.8</c:v>
                </c:pt>
                <c:pt idx="3">
                  <c:v>2.8</c:v>
                </c:pt>
              </c:numCache>
            </c:numRef>
          </c:val>
        </c:ser>
        <c:ser>
          <c:idx val="2"/>
          <c:order val="2"/>
          <c:tx>
            <c:strRef>
              <c:f>Sheet1!$D$1</c:f>
              <c:strCache>
                <c:ptCount val="1"/>
                <c:pt idx="0">
                  <c:v>Series 3</c:v>
                </c:pt>
              </c:strCache>
            </c:strRef>
          </c:tx>
          <c:spPr>
            <a:solidFill>
              <a:srgbClr val="E56D54"/>
            </a:solidFill>
            <a:ln w="37084">
              <a:noFill/>
            </a:ln>
          </c:spPr>
          <c:invertIfNegative val="0"/>
          <c:cat>
            <c:strRef>
              <c:f>Sheet1!$A$2:$A$5</c:f>
              <c:strCache>
                <c:ptCount val="4"/>
                <c:pt idx="0">
                  <c:v>category </c:v>
                </c:pt>
                <c:pt idx="1">
                  <c:v>category </c:v>
                </c:pt>
                <c:pt idx="2">
                  <c:v>category </c:v>
                </c:pt>
                <c:pt idx="3">
                  <c:v>category </c:v>
                </c:pt>
              </c:strCache>
            </c:strRef>
          </c:cat>
          <c:val>
            <c:numRef>
              <c:f>Sheet1!$D$2:$D$5</c:f>
              <c:numCache>
                <c:formatCode>General</c:formatCode>
                <c:ptCount val="4"/>
                <c:pt idx="0">
                  <c:v>2.0</c:v>
                </c:pt>
                <c:pt idx="1">
                  <c:v>2.0</c:v>
                </c:pt>
                <c:pt idx="2">
                  <c:v>3.0</c:v>
                </c:pt>
                <c:pt idx="3">
                  <c:v>5.0</c:v>
                </c:pt>
              </c:numCache>
            </c:numRef>
          </c:val>
        </c:ser>
        <c:dLbls>
          <c:showLegendKey val="0"/>
          <c:showVal val="0"/>
          <c:showCatName val="0"/>
          <c:showSerName val="0"/>
          <c:showPercent val="0"/>
          <c:showBubbleSize val="0"/>
        </c:dLbls>
        <c:gapWidth val="219"/>
        <c:overlap val="-27"/>
        <c:axId val="-2141487072"/>
        <c:axId val="-2141483648"/>
      </c:barChart>
      <c:catAx>
        <c:axId val="-2141487072"/>
        <c:scaling>
          <c:orientation val="minMax"/>
        </c:scaling>
        <c:delete val="0"/>
        <c:axPos val="b"/>
        <c:numFmt formatCode="General" sourceLinked="1"/>
        <c:majorTickMark val="none"/>
        <c:minorTickMark val="none"/>
        <c:tickLblPos val="nextTo"/>
        <c:spPr>
          <a:noFill/>
          <a:ln w="87983" cap="flat" cmpd="sng" algn="ctr">
            <a:solidFill>
              <a:schemeClr val="bg2">
                <a:lumMod val="50000"/>
              </a:schemeClr>
            </a:solidFill>
            <a:round/>
          </a:ln>
          <a:effectLst/>
        </c:spPr>
        <c:txPr>
          <a:bodyPr rot="-60000000" spcFirstLastPara="1" vertOverflow="ellipsis" vert="horz" wrap="square" anchor="ctr" anchorCtr="1"/>
          <a:lstStyle/>
          <a:p>
            <a:pPr>
              <a:defRPr sz="1400" b="0" i="0" u="none" strike="noStrike" kern="1200" baseline="0">
                <a:solidFill>
                  <a:schemeClr val="tx1"/>
                </a:solidFill>
                <a:latin typeface="Arial" charset="0"/>
                <a:ea typeface="Arial" charset="0"/>
                <a:cs typeface="Arial" charset="0"/>
              </a:defRPr>
            </a:pPr>
            <a:endParaRPr lang="en-US"/>
          </a:p>
        </c:txPr>
        <c:crossAx val="-2141483648"/>
        <c:crosses val="autoZero"/>
        <c:auto val="1"/>
        <c:lblAlgn val="ctr"/>
        <c:lblOffset val="100"/>
        <c:noMultiLvlLbl val="0"/>
      </c:catAx>
      <c:valAx>
        <c:axId val="-2141483648"/>
        <c:scaling>
          <c:orientation val="minMax"/>
        </c:scaling>
        <c:delete val="0"/>
        <c:axPos val="l"/>
        <c:majorGridlines>
          <c:spPr>
            <a:ln w="20304" cap="flat" cmpd="sng" algn="ctr">
              <a:solidFill>
                <a:schemeClr val="tx1">
                  <a:lumMod val="60000"/>
                  <a:lumOff val="40000"/>
                </a:schemeClr>
              </a:solidFill>
              <a:prstDash val="dash"/>
              <a:round/>
            </a:ln>
            <a:effectLst/>
          </c:spPr>
        </c:majorGridlines>
        <c:numFmt formatCode="General" sourceLinked="1"/>
        <c:majorTickMark val="none"/>
        <c:minorTickMark val="none"/>
        <c:tickLblPos val="nextTo"/>
        <c:spPr>
          <a:ln w="9271">
            <a:noFill/>
          </a:ln>
        </c:spPr>
        <c:txPr>
          <a:bodyPr rot="-60000000" spcFirstLastPara="1" vertOverflow="ellipsis" vert="horz" wrap="square" anchor="ctr" anchorCtr="1"/>
          <a:lstStyle/>
          <a:p>
            <a:pPr>
              <a:defRPr sz="2000" b="0" i="0" u="none" strike="noStrike" kern="1200" baseline="0">
                <a:solidFill>
                  <a:schemeClr val="tx1"/>
                </a:solidFill>
                <a:latin typeface="Arial" charset="0"/>
                <a:ea typeface="Arial" charset="0"/>
                <a:cs typeface="Arial" charset="0"/>
              </a:defRPr>
            </a:pPr>
            <a:endParaRPr lang="en-US"/>
          </a:p>
        </c:txPr>
        <c:crossAx val="-2141487072"/>
        <c:crosses val="autoZero"/>
        <c:crossBetween val="between"/>
      </c:valAx>
      <c:spPr>
        <a:noFill/>
        <a:ln w="37084">
          <a:noFill/>
        </a:ln>
      </c:spPr>
    </c:plotArea>
    <c:legend>
      <c:legendPos val="b"/>
      <c:legendEntry>
        <c:idx val="0"/>
        <c:txPr>
          <a:bodyPr rot="0" spcFirstLastPara="1" vertOverflow="ellipsis" vert="horz" wrap="square" anchor="ctr" anchorCtr="1"/>
          <a:lstStyle/>
          <a:p>
            <a:pPr>
              <a:defRPr sz="1400" b="0" i="0" u="none" strike="noStrike" kern="1200" baseline="0">
                <a:solidFill>
                  <a:schemeClr val="tx1"/>
                </a:solidFill>
                <a:latin typeface="Arial" charset="0"/>
                <a:ea typeface="Arial" charset="0"/>
                <a:cs typeface="Arial" charset="0"/>
              </a:defRPr>
            </a:pPr>
            <a:endParaRPr lang="en-US"/>
          </a:p>
        </c:txPr>
      </c:legendEntry>
      <c:layout>
        <c:manualLayout>
          <c:xMode val="edge"/>
          <c:yMode val="edge"/>
          <c:x val="0.091115070923256"/>
          <c:y val="0.93121241547064"/>
          <c:w val="0.789153105127591"/>
          <c:h val="0.0609680150087258"/>
        </c:manualLayout>
      </c:layout>
      <c:overlay val="0"/>
      <c:spPr>
        <a:noFill/>
        <a:ln w="37084">
          <a:noFill/>
        </a:ln>
      </c:spPr>
      <c:txPr>
        <a:bodyPr rot="0" spcFirstLastPara="1" vertOverflow="ellipsis" vert="horz" wrap="square" anchor="ctr" anchorCtr="1"/>
        <a:lstStyle/>
        <a:p>
          <a:pPr>
            <a:defRPr sz="1400" b="0" i="0" u="none" strike="noStrike" kern="1200" baseline="0">
              <a:solidFill>
                <a:schemeClr val="tx1"/>
              </a:solidFill>
              <a:latin typeface="Arial" charset="0"/>
              <a:ea typeface="Arial" charset="0"/>
              <a:cs typeface="Arial" charset="0"/>
            </a:defRPr>
          </a:pPr>
          <a:endParaRPr lang="en-US"/>
        </a:p>
      </c:txPr>
    </c:legend>
    <c:plotVisOnly val="1"/>
    <c:dispBlanksAs val="gap"/>
    <c:showDLblsOverMax val="0"/>
  </c:chart>
  <c:spPr>
    <a:solidFill>
      <a:schemeClr val="bg1">
        <a:alpha val="62000"/>
      </a:schemeClr>
    </a:solidFill>
    <a:ln>
      <a:noFill/>
    </a:ln>
    <a:effectLst/>
  </c:spPr>
  <c:txPr>
    <a:bodyPr/>
    <a:lstStyle/>
    <a:p>
      <a:pPr>
        <a:defRPr/>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3200" b="1" i="0" u="none" strike="noStrike" kern="1200" spc="0" baseline="0">
                <a:solidFill>
                  <a:schemeClr val="tx1"/>
                </a:solidFill>
                <a:latin typeface="+mn-lt"/>
                <a:ea typeface="+mn-ea"/>
                <a:cs typeface="+mn-cs"/>
              </a:defRPr>
            </a:pPr>
            <a:r>
              <a:rPr lang="en-US" sz="2000" b="1" dirty="0" smtClean="0">
                <a:solidFill>
                  <a:schemeClr val="tx1"/>
                </a:solidFill>
              </a:rPr>
              <a:t>Chart</a:t>
            </a:r>
            <a:r>
              <a:rPr lang="en-US" sz="2000" b="1" baseline="0" dirty="0" smtClean="0">
                <a:solidFill>
                  <a:schemeClr val="tx1"/>
                </a:solidFill>
              </a:rPr>
              <a:t> Title</a:t>
            </a:r>
            <a:endParaRPr lang="en-US" sz="2000" b="1" dirty="0">
              <a:solidFill>
                <a:schemeClr val="tx1"/>
              </a:solidFill>
            </a:endParaRPr>
          </a:p>
        </c:rich>
      </c:tx>
      <c:layout>
        <c:manualLayout>
          <c:xMode val="edge"/>
          <c:yMode val="edge"/>
          <c:x val="0.315901141155473"/>
          <c:y val="0.0336454144214313"/>
        </c:manualLayout>
      </c:layout>
      <c:overlay val="0"/>
      <c:spPr>
        <a:noFill/>
        <a:ln w="22320">
          <a:noFill/>
        </a:ln>
      </c:spPr>
    </c:title>
    <c:autoTitleDeleted val="0"/>
    <c:plotArea>
      <c:layout>
        <c:manualLayout>
          <c:layoutTarget val="inner"/>
          <c:xMode val="edge"/>
          <c:yMode val="edge"/>
          <c:x val="0.226534821084328"/>
          <c:y val="0.181204623387958"/>
          <c:w val="0.515927492965233"/>
          <c:h val="0.639889163127873"/>
        </c:manualLayout>
      </c:layout>
      <c:doughnutChart>
        <c:varyColors val="1"/>
        <c:ser>
          <c:idx val="0"/>
          <c:order val="0"/>
          <c:tx>
            <c:strRef>
              <c:f>Sheet1!$B$1</c:f>
              <c:strCache>
                <c:ptCount val="1"/>
                <c:pt idx="0">
                  <c:v>Category</c:v>
                </c:pt>
              </c:strCache>
            </c:strRef>
          </c:tx>
          <c:dPt>
            <c:idx val="0"/>
            <c:bubble3D val="0"/>
            <c:spPr>
              <a:solidFill>
                <a:srgbClr val="005BBB"/>
              </a:solidFill>
              <a:ln w="11160">
                <a:solidFill>
                  <a:srgbClr val="FFFFFF"/>
                </a:solidFill>
                <a:prstDash val="solid"/>
              </a:ln>
            </c:spPr>
          </c:dPt>
          <c:dPt>
            <c:idx val="1"/>
            <c:bubble3D val="0"/>
            <c:spPr>
              <a:solidFill>
                <a:srgbClr val="41B6E6"/>
              </a:solidFill>
              <a:ln w="11160">
                <a:solidFill>
                  <a:srgbClr val="FFFFFF"/>
                </a:solidFill>
                <a:prstDash val="solid"/>
              </a:ln>
            </c:spPr>
          </c:dPt>
          <c:dPt>
            <c:idx val="2"/>
            <c:bubble3D val="0"/>
            <c:spPr>
              <a:solidFill>
                <a:srgbClr val="E56D54"/>
              </a:solidFill>
              <a:ln w="11160">
                <a:solidFill>
                  <a:srgbClr val="FFFFFF"/>
                </a:solidFill>
                <a:prstDash val="solid"/>
              </a:ln>
            </c:spPr>
          </c:dPt>
          <c:cat>
            <c:strRef>
              <c:f>Sheet1!$A$2:$A$4</c:f>
              <c:strCache>
                <c:ptCount val="3"/>
                <c:pt idx="0">
                  <c:v>Series 1</c:v>
                </c:pt>
                <c:pt idx="1">
                  <c:v>Series 2</c:v>
                </c:pt>
                <c:pt idx="2">
                  <c:v>Series 3</c:v>
                </c:pt>
              </c:strCache>
            </c:strRef>
          </c:cat>
          <c:val>
            <c:numRef>
              <c:f>Sheet1!$B$2:$B$4</c:f>
              <c:numCache>
                <c:formatCode>General</c:formatCode>
                <c:ptCount val="3"/>
                <c:pt idx="0">
                  <c:v>8.2</c:v>
                </c:pt>
                <c:pt idx="1">
                  <c:v>3.2</c:v>
                </c:pt>
                <c:pt idx="2">
                  <c:v>1.4</c:v>
                </c:pt>
              </c:numCache>
            </c:numRef>
          </c:val>
        </c:ser>
        <c:dLbls>
          <c:showLegendKey val="0"/>
          <c:showVal val="0"/>
          <c:showCatName val="0"/>
          <c:showSerName val="0"/>
          <c:showPercent val="0"/>
          <c:showBubbleSize val="0"/>
          <c:showLeaderLines val="1"/>
        </c:dLbls>
        <c:firstSliceAng val="0"/>
        <c:holeSize val="50"/>
      </c:doughnutChart>
      <c:spPr>
        <a:noFill/>
        <a:ln w="22320">
          <a:noFill/>
        </a:ln>
      </c:spPr>
    </c:plotArea>
    <c:legend>
      <c:legendPos val="b"/>
      <c:layout>
        <c:manualLayout>
          <c:xMode val="edge"/>
          <c:yMode val="edge"/>
          <c:x val="0.0377673424537482"/>
          <c:y val="0.893541952603858"/>
          <c:w val="0.930856908679184"/>
          <c:h val="0.0738363954505685"/>
        </c:manualLayout>
      </c:layout>
      <c:overlay val="0"/>
      <c:spPr>
        <a:noFill/>
        <a:ln w="22320">
          <a:noFill/>
        </a:ln>
      </c:spPr>
      <c:txPr>
        <a:bodyPr rot="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en-US"/>
        </a:p>
      </c:txPr>
    </c:legend>
    <c:plotVisOnly val="1"/>
    <c:dispBlanksAs val="gap"/>
    <c:showDLblsOverMax val="0"/>
  </c:chart>
  <c:spPr>
    <a:noFill/>
    <a:ln>
      <a:noFill/>
    </a:ln>
  </c:spPr>
  <c:txPr>
    <a:bodyPr/>
    <a:lstStyle/>
    <a:p>
      <a:pPr>
        <a:defRPr/>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3600" b="1" i="0" u="none" strike="noStrike" kern="1200" spc="0" baseline="0">
                <a:solidFill>
                  <a:schemeClr val="tx1"/>
                </a:solidFill>
                <a:latin typeface="+mn-lt"/>
                <a:ea typeface="+mn-ea"/>
                <a:cs typeface="+mn-cs"/>
              </a:defRPr>
            </a:pPr>
            <a:r>
              <a:rPr lang="en-US" sz="2000" b="1" dirty="0" smtClean="0">
                <a:solidFill>
                  <a:schemeClr val="tx1"/>
                </a:solidFill>
              </a:rPr>
              <a:t>Chart Title</a:t>
            </a:r>
            <a:endParaRPr lang="en-US" sz="2000" b="1" dirty="0">
              <a:solidFill>
                <a:schemeClr val="tx1"/>
              </a:solidFill>
            </a:endParaRPr>
          </a:p>
        </c:rich>
      </c:tx>
      <c:layout>
        <c:manualLayout>
          <c:xMode val="edge"/>
          <c:yMode val="edge"/>
          <c:x val="0.2657801951598"/>
          <c:y val="0.0677475001982364"/>
        </c:manualLayout>
      </c:layout>
      <c:overlay val="0"/>
      <c:spPr>
        <a:noFill/>
        <a:ln w="22320">
          <a:noFill/>
        </a:ln>
      </c:spPr>
    </c:title>
    <c:autoTitleDeleted val="0"/>
    <c:plotArea>
      <c:layout>
        <c:manualLayout>
          <c:layoutTarget val="inner"/>
          <c:xMode val="edge"/>
          <c:yMode val="edge"/>
          <c:x val="0.226534821084328"/>
          <c:y val="0.181204623387958"/>
          <c:w val="0.515927492965233"/>
          <c:h val="0.639889163127873"/>
        </c:manualLayout>
      </c:layout>
      <c:doughnutChart>
        <c:varyColors val="1"/>
        <c:ser>
          <c:idx val="0"/>
          <c:order val="0"/>
          <c:tx>
            <c:strRef>
              <c:f>Sheet1!$B$1</c:f>
              <c:strCache>
                <c:ptCount val="1"/>
                <c:pt idx="0">
                  <c:v>Category</c:v>
                </c:pt>
              </c:strCache>
            </c:strRef>
          </c:tx>
          <c:dPt>
            <c:idx val="0"/>
            <c:bubble3D val="0"/>
            <c:spPr>
              <a:solidFill>
                <a:srgbClr val="005BBB"/>
              </a:solidFill>
              <a:ln w="11160">
                <a:solidFill>
                  <a:srgbClr val="FFFFFF"/>
                </a:solidFill>
                <a:prstDash val="solid"/>
              </a:ln>
            </c:spPr>
          </c:dPt>
          <c:dPt>
            <c:idx val="1"/>
            <c:bubble3D val="0"/>
            <c:spPr>
              <a:solidFill>
                <a:srgbClr val="41B6E6"/>
              </a:solidFill>
              <a:ln w="11160">
                <a:solidFill>
                  <a:srgbClr val="FFFFFF"/>
                </a:solidFill>
                <a:prstDash val="solid"/>
              </a:ln>
            </c:spPr>
          </c:dPt>
          <c:dPt>
            <c:idx val="2"/>
            <c:bubble3D val="0"/>
            <c:spPr>
              <a:solidFill>
                <a:srgbClr val="E56D54"/>
              </a:solidFill>
              <a:ln w="11160">
                <a:solidFill>
                  <a:srgbClr val="FFFFFF"/>
                </a:solidFill>
                <a:prstDash val="solid"/>
              </a:ln>
            </c:spPr>
          </c:dPt>
          <c:cat>
            <c:strRef>
              <c:f>Sheet1!$A$2:$A$4</c:f>
              <c:strCache>
                <c:ptCount val="3"/>
                <c:pt idx="0">
                  <c:v>Series 1</c:v>
                </c:pt>
                <c:pt idx="1">
                  <c:v>Series 2</c:v>
                </c:pt>
                <c:pt idx="2">
                  <c:v>Series 3</c:v>
                </c:pt>
              </c:strCache>
            </c:strRef>
          </c:cat>
          <c:val>
            <c:numRef>
              <c:f>Sheet1!$B$2:$B$4</c:f>
              <c:numCache>
                <c:formatCode>General</c:formatCode>
                <c:ptCount val="3"/>
                <c:pt idx="0">
                  <c:v>3.0</c:v>
                </c:pt>
                <c:pt idx="1">
                  <c:v>3.2</c:v>
                </c:pt>
                <c:pt idx="2">
                  <c:v>1.4</c:v>
                </c:pt>
              </c:numCache>
            </c:numRef>
          </c:val>
        </c:ser>
        <c:dLbls>
          <c:showLegendKey val="0"/>
          <c:showVal val="0"/>
          <c:showCatName val="0"/>
          <c:showSerName val="0"/>
          <c:showPercent val="0"/>
          <c:showBubbleSize val="0"/>
          <c:showLeaderLines val="1"/>
        </c:dLbls>
        <c:firstSliceAng val="0"/>
        <c:holeSize val="50"/>
      </c:doughnutChart>
      <c:spPr>
        <a:noFill/>
        <a:ln w="22320">
          <a:noFill/>
        </a:ln>
      </c:spPr>
    </c:plotArea>
    <c:legend>
      <c:legendPos val="b"/>
      <c:legendEntry>
        <c:idx val="0"/>
        <c:txPr>
          <a:bodyPr rot="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en-US"/>
          </a:p>
        </c:txPr>
      </c:legendEntry>
      <c:layout>
        <c:manualLayout>
          <c:xMode val="edge"/>
          <c:yMode val="edge"/>
          <c:x val="0.0247338482128529"/>
          <c:y val="0.8026592410254"/>
          <c:w val="0.845993817706475"/>
          <c:h val="0.1827788377358"/>
        </c:manualLayout>
      </c:layout>
      <c:overlay val="0"/>
      <c:spPr>
        <a:noFill/>
        <a:ln w="22320">
          <a:noFill/>
        </a:ln>
      </c:spPr>
      <c:txPr>
        <a:bodyPr rot="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en-US"/>
        </a:p>
      </c:txPr>
    </c:legend>
    <c:plotVisOnly val="1"/>
    <c:dispBlanksAs val="gap"/>
    <c:showDLblsOverMax val="0"/>
  </c:chart>
  <c:spPr>
    <a:noFill/>
    <a:ln>
      <a:noFill/>
    </a:ln>
  </c:spPr>
  <c:txPr>
    <a:bodyPr/>
    <a:lstStyle/>
    <a:p>
      <a:pPr>
        <a:defRPr/>
      </a:pPr>
      <a:endParaRPr lang="en-US"/>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3600" b="1" i="0" u="none" strike="noStrike" kern="1200" spc="0" baseline="0">
                <a:solidFill>
                  <a:schemeClr val="tx1"/>
                </a:solidFill>
                <a:latin typeface="+mn-lt"/>
                <a:ea typeface="+mn-ea"/>
                <a:cs typeface="+mn-cs"/>
              </a:defRPr>
            </a:pPr>
            <a:r>
              <a:rPr lang="en-US" sz="2000" b="1" dirty="0" smtClean="0">
                <a:solidFill>
                  <a:schemeClr val="tx1"/>
                </a:solidFill>
              </a:rPr>
              <a:t>Chart Title</a:t>
            </a:r>
            <a:endParaRPr lang="en-US" sz="2000" b="1" dirty="0">
              <a:solidFill>
                <a:schemeClr val="tx1"/>
              </a:solidFill>
            </a:endParaRPr>
          </a:p>
        </c:rich>
      </c:tx>
      <c:layout>
        <c:manualLayout>
          <c:xMode val="edge"/>
          <c:yMode val="edge"/>
          <c:x val="0.2657801951598"/>
          <c:y val="0.0677475001982364"/>
        </c:manualLayout>
      </c:layout>
      <c:overlay val="0"/>
      <c:spPr>
        <a:noFill/>
        <a:ln w="22320">
          <a:noFill/>
        </a:ln>
      </c:spPr>
    </c:title>
    <c:autoTitleDeleted val="0"/>
    <c:plotArea>
      <c:layout>
        <c:manualLayout>
          <c:layoutTarget val="inner"/>
          <c:xMode val="edge"/>
          <c:yMode val="edge"/>
          <c:x val="0.226534821084328"/>
          <c:y val="0.181204623387958"/>
          <c:w val="0.515927492965233"/>
          <c:h val="0.639889163127873"/>
        </c:manualLayout>
      </c:layout>
      <c:doughnutChart>
        <c:varyColors val="1"/>
        <c:ser>
          <c:idx val="0"/>
          <c:order val="0"/>
          <c:tx>
            <c:strRef>
              <c:f>Sheet1!$B$1</c:f>
              <c:strCache>
                <c:ptCount val="1"/>
                <c:pt idx="0">
                  <c:v>Category</c:v>
                </c:pt>
              </c:strCache>
            </c:strRef>
          </c:tx>
          <c:dPt>
            <c:idx val="0"/>
            <c:bubble3D val="0"/>
            <c:spPr>
              <a:solidFill>
                <a:srgbClr val="005BBB"/>
              </a:solidFill>
              <a:ln w="11160">
                <a:solidFill>
                  <a:srgbClr val="FFFFFF"/>
                </a:solidFill>
                <a:prstDash val="solid"/>
              </a:ln>
            </c:spPr>
          </c:dPt>
          <c:dPt>
            <c:idx val="1"/>
            <c:bubble3D val="0"/>
            <c:spPr>
              <a:solidFill>
                <a:srgbClr val="41B6E6"/>
              </a:solidFill>
              <a:ln w="11160">
                <a:solidFill>
                  <a:srgbClr val="FFFFFF"/>
                </a:solidFill>
                <a:prstDash val="solid"/>
              </a:ln>
            </c:spPr>
          </c:dPt>
          <c:dPt>
            <c:idx val="2"/>
            <c:bubble3D val="0"/>
            <c:spPr>
              <a:solidFill>
                <a:srgbClr val="E56D54"/>
              </a:solidFill>
              <a:ln w="11160">
                <a:solidFill>
                  <a:srgbClr val="FFFFFF"/>
                </a:solidFill>
                <a:prstDash val="solid"/>
              </a:ln>
            </c:spPr>
          </c:dPt>
          <c:cat>
            <c:strRef>
              <c:f>Sheet1!$A$2:$A$4</c:f>
              <c:strCache>
                <c:ptCount val="3"/>
                <c:pt idx="0">
                  <c:v>Series 1</c:v>
                </c:pt>
                <c:pt idx="1">
                  <c:v>Series 2</c:v>
                </c:pt>
                <c:pt idx="2">
                  <c:v>Series 3</c:v>
                </c:pt>
              </c:strCache>
            </c:strRef>
          </c:cat>
          <c:val>
            <c:numRef>
              <c:f>Sheet1!$B$2:$B$4</c:f>
              <c:numCache>
                <c:formatCode>General</c:formatCode>
                <c:ptCount val="3"/>
                <c:pt idx="0">
                  <c:v>3.0</c:v>
                </c:pt>
                <c:pt idx="1">
                  <c:v>3.2</c:v>
                </c:pt>
                <c:pt idx="2">
                  <c:v>6.4</c:v>
                </c:pt>
              </c:numCache>
            </c:numRef>
          </c:val>
        </c:ser>
        <c:dLbls>
          <c:showLegendKey val="0"/>
          <c:showVal val="0"/>
          <c:showCatName val="0"/>
          <c:showSerName val="0"/>
          <c:showPercent val="0"/>
          <c:showBubbleSize val="0"/>
          <c:showLeaderLines val="1"/>
        </c:dLbls>
        <c:firstSliceAng val="0"/>
        <c:holeSize val="50"/>
      </c:doughnutChart>
      <c:spPr>
        <a:noFill/>
        <a:ln w="22320">
          <a:noFill/>
        </a:ln>
      </c:spPr>
    </c:plotArea>
    <c:legend>
      <c:legendPos val="b"/>
      <c:legendEntry>
        <c:idx val="0"/>
        <c:txPr>
          <a:bodyPr rot="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en-US"/>
          </a:p>
        </c:txPr>
      </c:legendEntry>
      <c:layout>
        <c:manualLayout>
          <c:xMode val="edge"/>
          <c:yMode val="edge"/>
          <c:x val="0.0247338482128529"/>
          <c:y val="0.8026592410254"/>
          <c:w val="0.900408283774751"/>
          <c:h val="0.1827788377358"/>
        </c:manualLayout>
      </c:layout>
      <c:overlay val="0"/>
      <c:spPr>
        <a:noFill/>
        <a:ln w="22320">
          <a:noFill/>
        </a:ln>
      </c:spPr>
      <c:txPr>
        <a:bodyPr rot="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en-US"/>
        </a:p>
      </c:txPr>
    </c:legend>
    <c:plotVisOnly val="1"/>
    <c:dispBlanksAs val="gap"/>
    <c:showDLblsOverMax val="0"/>
  </c:chart>
  <c:spPr>
    <a:noFill/>
    <a:ln>
      <a:noFill/>
    </a:ln>
  </c:spPr>
  <c:txPr>
    <a:bodyPr/>
    <a:lstStyle/>
    <a:p>
      <a:pPr>
        <a:defRPr/>
      </a:pPr>
      <a:endParaRPr lang="en-US"/>
    </a:p>
  </c:txPr>
  <c:externalData r:id="rId1">
    <c:autoUpdate val="0"/>
  </c:externalData>
</c:chartSpac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C9615C9-C6F1-014D-A3A7-7A5DB4A377FE}" type="doc">
      <dgm:prSet loTypeId="urn:microsoft.com/office/officeart/2005/8/layout/pyramid1" loCatId="" qsTypeId="urn:microsoft.com/office/officeart/2005/8/quickstyle/simple1" qsCatId="simple" csTypeId="urn:microsoft.com/office/officeart/2005/8/colors/accent1_2" csCatId="accent1" phldr="1"/>
      <dgm:spPr/>
    </dgm:pt>
    <dgm:pt modelId="{F2A80D4E-DCDF-DD47-B0A0-103201ABFF8D}">
      <dgm:prSet phldrT="[Text]" custT="1"/>
      <dgm:spPr>
        <a:solidFill>
          <a:schemeClr val="accent3"/>
        </a:solidFill>
        <a:ln>
          <a:solidFill>
            <a:schemeClr val="lt1">
              <a:hueOff val="0"/>
              <a:satOff val="0"/>
              <a:lumOff val="0"/>
            </a:schemeClr>
          </a:solidFill>
        </a:ln>
      </dgm:spPr>
      <dgm:t>
        <a:bodyPr anchor="b"/>
        <a:lstStyle/>
        <a:p>
          <a:r>
            <a:rPr lang="en-US" sz="1600" dirty="0" smtClean="0">
              <a:solidFill>
                <a:schemeClr val="bg1"/>
              </a:solidFill>
            </a:rPr>
            <a:t>Series 1</a:t>
          </a:r>
          <a:r>
            <a:rPr lang="en-US" sz="2800" dirty="0" smtClean="0">
              <a:solidFill>
                <a:schemeClr val="bg1"/>
              </a:solidFill>
            </a:rPr>
            <a:t/>
          </a:r>
          <a:br>
            <a:rPr lang="en-US" sz="2800" dirty="0" smtClean="0">
              <a:solidFill>
                <a:schemeClr val="bg1"/>
              </a:solidFill>
            </a:rPr>
          </a:br>
          <a:endParaRPr lang="en-US" sz="1400" dirty="0">
            <a:solidFill>
              <a:schemeClr val="bg1"/>
            </a:solidFill>
          </a:endParaRPr>
        </a:p>
      </dgm:t>
    </dgm:pt>
    <dgm:pt modelId="{AAE9F486-967B-F741-A320-903B7BAD1BB6}" type="parTrans" cxnId="{5F0B9C5A-22D4-104D-A6D7-3D8E89847F26}">
      <dgm:prSet/>
      <dgm:spPr/>
      <dgm:t>
        <a:bodyPr/>
        <a:lstStyle/>
        <a:p>
          <a:endParaRPr lang="en-US"/>
        </a:p>
      </dgm:t>
    </dgm:pt>
    <dgm:pt modelId="{F9FAAC82-4768-9541-B270-7F034CA5B77C}" type="sibTrans" cxnId="{5F0B9C5A-22D4-104D-A6D7-3D8E89847F26}">
      <dgm:prSet/>
      <dgm:spPr/>
      <dgm:t>
        <a:bodyPr/>
        <a:lstStyle/>
        <a:p>
          <a:endParaRPr lang="en-US"/>
        </a:p>
      </dgm:t>
    </dgm:pt>
    <dgm:pt modelId="{7AF5E0A5-A3D5-5044-9AE9-85D2AACDE2EC}">
      <dgm:prSet phldrT="[Text]" custT="1"/>
      <dgm:spPr>
        <a:solidFill>
          <a:schemeClr val="accent2"/>
        </a:solidFill>
        <a:ln w="63500">
          <a:solidFill>
            <a:schemeClr val="bg1"/>
          </a:solidFill>
        </a:ln>
      </dgm:spPr>
      <dgm:t>
        <a:bodyPr anchor="b"/>
        <a:lstStyle/>
        <a:p>
          <a:pPr>
            <a:lnSpc>
              <a:spcPct val="100000"/>
            </a:lnSpc>
            <a:spcBef>
              <a:spcPts val="600"/>
            </a:spcBef>
          </a:pPr>
          <a:r>
            <a:rPr lang="en-US" sz="1600" dirty="0" smtClean="0">
              <a:solidFill>
                <a:schemeClr val="bg1"/>
              </a:solidFill>
            </a:rPr>
            <a:t>Series 2</a:t>
          </a:r>
        </a:p>
        <a:p>
          <a:pPr>
            <a:lnSpc>
              <a:spcPct val="100000"/>
            </a:lnSpc>
            <a:spcBef>
              <a:spcPct val="0"/>
            </a:spcBef>
          </a:pPr>
          <a:endParaRPr lang="en-US" sz="1400" dirty="0">
            <a:solidFill>
              <a:schemeClr val="bg1"/>
            </a:solidFill>
          </a:endParaRPr>
        </a:p>
      </dgm:t>
    </dgm:pt>
    <dgm:pt modelId="{AB25051B-11ED-0545-8F30-6F13878D99BD}" type="parTrans" cxnId="{34D98D55-F8AB-774C-B43B-231FBFEC5E76}">
      <dgm:prSet/>
      <dgm:spPr/>
      <dgm:t>
        <a:bodyPr/>
        <a:lstStyle/>
        <a:p>
          <a:endParaRPr lang="en-US"/>
        </a:p>
      </dgm:t>
    </dgm:pt>
    <dgm:pt modelId="{A0BD8C14-DE4E-A647-A64E-204A7E481B5F}" type="sibTrans" cxnId="{34D98D55-F8AB-774C-B43B-231FBFEC5E76}">
      <dgm:prSet/>
      <dgm:spPr/>
      <dgm:t>
        <a:bodyPr/>
        <a:lstStyle/>
        <a:p>
          <a:endParaRPr lang="en-US"/>
        </a:p>
      </dgm:t>
    </dgm:pt>
    <dgm:pt modelId="{B9FB34F6-F115-BA4C-A756-11366D60939C}">
      <dgm:prSet phldrT="[Text]" custT="1"/>
      <dgm:spPr>
        <a:solidFill>
          <a:schemeClr val="accent1"/>
        </a:solidFill>
        <a:ln w="63500">
          <a:solidFill>
            <a:schemeClr val="bg1"/>
          </a:solidFill>
        </a:ln>
      </dgm:spPr>
      <dgm:t>
        <a:bodyPr anchor="b"/>
        <a:lstStyle/>
        <a:p>
          <a:r>
            <a:rPr lang="en-US" sz="1600" dirty="0" smtClean="0">
              <a:solidFill>
                <a:schemeClr val="bg1"/>
              </a:solidFill>
            </a:rPr>
            <a:t>Series 3</a:t>
          </a:r>
        </a:p>
        <a:p>
          <a:endParaRPr lang="en-US" sz="1400" dirty="0">
            <a:solidFill>
              <a:schemeClr val="bg1"/>
            </a:solidFill>
          </a:endParaRPr>
        </a:p>
      </dgm:t>
    </dgm:pt>
    <dgm:pt modelId="{AEDBE2E2-9C0E-DD46-9BA3-5962025226F9}" type="parTrans" cxnId="{9315592A-3DBF-904F-9DA5-8A88DCCC5AFB}">
      <dgm:prSet/>
      <dgm:spPr/>
      <dgm:t>
        <a:bodyPr/>
        <a:lstStyle/>
        <a:p>
          <a:endParaRPr lang="en-US"/>
        </a:p>
      </dgm:t>
    </dgm:pt>
    <dgm:pt modelId="{2058F22C-38E1-1B48-B638-4BF7908D4337}" type="sibTrans" cxnId="{9315592A-3DBF-904F-9DA5-8A88DCCC5AFB}">
      <dgm:prSet/>
      <dgm:spPr/>
      <dgm:t>
        <a:bodyPr/>
        <a:lstStyle/>
        <a:p>
          <a:endParaRPr lang="en-US"/>
        </a:p>
      </dgm:t>
    </dgm:pt>
    <dgm:pt modelId="{CC3A4FC8-1BA9-9048-BB1E-D88C367138D1}" type="pres">
      <dgm:prSet presAssocID="{AC9615C9-C6F1-014D-A3A7-7A5DB4A377FE}" presName="Name0" presStyleCnt="0">
        <dgm:presLayoutVars>
          <dgm:dir/>
          <dgm:animLvl val="lvl"/>
          <dgm:resizeHandles val="exact"/>
        </dgm:presLayoutVars>
      </dgm:prSet>
      <dgm:spPr/>
    </dgm:pt>
    <dgm:pt modelId="{C127AABA-8910-AC41-9833-0CFA9A9DF82B}" type="pres">
      <dgm:prSet presAssocID="{F2A80D4E-DCDF-DD47-B0A0-103201ABFF8D}" presName="Name8" presStyleCnt="0"/>
      <dgm:spPr/>
    </dgm:pt>
    <dgm:pt modelId="{3B50DBC0-D324-CC48-814E-1224FFB23FF8}" type="pres">
      <dgm:prSet presAssocID="{F2A80D4E-DCDF-DD47-B0A0-103201ABFF8D}" presName="level" presStyleLbl="node1" presStyleIdx="0" presStyleCnt="3">
        <dgm:presLayoutVars>
          <dgm:chMax val="1"/>
          <dgm:bulletEnabled val="1"/>
        </dgm:presLayoutVars>
      </dgm:prSet>
      <dgm:spPr/>
      <dgm:t>
        <a:bodyPr/>
        <a:lstStyle/>
        <a:p>
          <a:endParaRPr lang="en-US"/>
        </a:p>
      </dgm:t>
    </dgm:pt>
    <dgm:pt modelId="{3FE82FCB-BBCE-5F47-A785-76048297C6FA}" type="pres">
      <dgm:prSet presAssocID="{F2A80D4E-DCDF-DD47-B0A0-103201ABFF8D}" presName="levelTx" presStyleLbl="revTx" presStyleIdx="0" presStyleCnt="0">
        <dgm:presLayoutVars>
          <dgm:chMax val="1"/>
          <dgm:bulletEnabled val="1"/>
        </dgm:presLayoutVars>
      </dgm:prSet>
      <dgm:spPr/>
      <dgm:t>
        <a:bodyPr/>
        <a:lstStyle/>
        <a:p>
          <a:endParaRPr lang="en-US"/>
        </a:p>
      </dgm:t>
    </dgm:pt>
    <dgm:pt modelId="{4930E1E6-F99E-4A40-AC26-A9A216241580}" type="pres">
      <dgm:prSet presAssocID="{7AF5E0A5-A3D5-5044-9AE9-85D2AACDE2EC}" presName="Name8" presStyleCnt="0"/>
      <dgm:spPr/>
    </dgm:pt>
    <dgm:pt modelId="{49FAE39A-B2CF-D944-B834-B2EF233A6F89}" type="pres">
      <dgm:prSet presAssocID="{7AF5E0A5-A3D5-5044-9AE9-85D2AACDE2EC}" presName="level" presStyleLbl="node1" presStyleIdx="1" presStyleCnt="3" custScaleY="63853" custLinFactNeighborY="0">
        <dgm:presLayoutVars>
          <dgm:chMax val="1"/>
          <dgm:bulletEnabled val="1"/>
        </dgm:presLayoutVars>
      </dgm:prSet>
      <dgm:spPr/>
      <dgm:t>
        <a:bodyPr/>
        <a:lstStyle/>
        <a:p>
          <a:endParaRPr lang="en-US"/>
        </a:p>
      </dgm:t>
    </dgm:pt>
    <dgm:pt modelId="{F72C514A-07FD-0547-BA87-CE0EC865697F}" type="pres">
      <dgm:prSet presAssocID="{7AF5E0A5-A3D5-5044-9AE9-85D2AACDE2EC}" presName="levelTx" presStyleLbl="revTx" presStyleIdx="0" presStyleCnt="0">
        <dgm:presLayoutVars>
          <dgm:chMax val="1"/>
          <dgm:bulletEnabled val="1"/>
        </dgm:presLayoutVars>
      </dgm:prSet>
      <dgm:spPr/>
      <dgm:t>
        <a:bodyPr/>
        <a:lstStyle/>
        <a:p>
          <a:endParaRPr lang="en-US"/>
        </a:p>
      </dgm:t>
    </dgm:pt>
    <dgm:pt modelId="{8E501972-DD45-2241-8C2D-ABBD79CD69F3}" type="pres">
      <dgm:prSet presAssocID="{B9FB34F6-F115-BA4C-A756-11366D60939C}" presName="Name8" presStyleCnt="0"/>
      <dgm:spPr/>
    </dgm:pt>
    <dgm:pt modelId="{A8C62C20-56D4-5948-84F0-B67C9C2CF512}" type="pres">
      <dgm:prSet presAssocID="{B9FB34F6-F115-BA4C-A756-11366D60939C}" presName="level" presStyleLbl="node1" presStyleIdx="2" presStyleCnt="3" custScaleY="100000" custLinFactNeighborY="4134">
        <dgm:presLayoutVars>
          <dgm:chMax val="1"/>
          <dgm:bulletEnabled val="1"/>
        </dgm:presLayoutVars>
      </dgm:prSet>
      <dgm:spPr/>
      <dgm:t>
        <a:bodyPr/>
        <a:lstStyle/>
        <a:p>
          <a:endParaRPr lang="en-US"/>
        </a:p>
      </dgm:t>
    </dgm:pt>
    <dgm:pt modelId="{011EBD37-4648-414E-9EBF-6A4C6B6DAA1E}" type="pres">
      <dgm:prSet presAssocID="{B9FB34F6-F115-BA4C-A756-11366D60939C}" presName="levelTx" presStyleLbl="revTx" presStyleIdx="0" presStyleCnt="0">
        <dgm:presLayoutVars>
          <dgm:chMax val="1"/>
          <dgm:bulletEnabled val="1"/>
        </dgm:presLayoutVars>
      </dgm:prSet>
      <dgm:spPr/>
      <dgm:t>
        <a:bodyPr/>
        <a:lstStyle/>
        <a:p>
          <a:endParaRPr lang="en-US"/>
        </a:p>
      </dgm:t>
    </dgm:pt>
  </dgm:ptLst>
  <dgm:cxnLst>
    <dgm:cxn modelId="{DDE9F53E-1E0F-464C-B536-C265B1792B69}" type="presOf" srcId="{F2A80D4E-DCDF-DD47-B0A0-103201ABFF8D}" destId="{3FE82FCB-BBCE-5F47-A785-76048297C6FA}" srcOrd="1" destOrd="0" presId="urn:microsoft.com/office/officeart/2005/8/layout/pyramid1"/>
    <dgm:cxn modelId="{5F0B9C5A-22D4-104D-A6D7-3D8E89847F26}" srcId="{AC9615C9-C6F1-014D-A3A7-7A5DB4A377FE}" destId="{F2A80D4E-DCDF-DD47-B0A0-103201ABFF8D}" srcOrd="0" destOrd="0" parTransId="{AAE9F486-967B-F741-A320-903B7BAD1BB6}" sibTransId="{F9FAAC82-4768-9541-B270-7F034CA5B77C}"/>
    <dgm:cxn modelId="{00C23643-6080-B048-BD88-6572A476E643}" type="presOf" srcId="{B9FB34F6-F115-BA4C-A756-11366D60939C}" destId="{011EBD37-4648-414E-9EBF-6A4C6B6DAA1E}" srcOrd="1" destOrd="0" presId="urn:microsoft.com/office/officeart/2005/8/layout/pyramid1"/>
    <dgm:cxn modelId="{816A494A-9BBE-F64D-9734-C37C40D4CBF6}" type="presOf" srcId="{F2A80D4E-DCDF-DD47-B0A0-103201ABFF8D}" destId="{3B50DBC0-D324-CC48-814E-1224FFB23FF8}" srcOrd="0" destOrd="0" presId="urn:microsoft.com/office/officeart/2005/8/layout/pyramid1"/>
    <dgm:cxn modelId="{44F698F9-E503-604B-A196-DF88D5E2BF28}" type="presOf" srcId="{AC9615C9-C6F1-014D-A3A7-7A5DB4A377FE}" destId="{CC3A4FC8-1BA9-9048-BB1E-D88C367138D1}" srcOrd="0" destOrd="0" presId="urn:microsoft.com/office/officeart/2005/8/layout/pyramid1"/>
    <dgm:cxn modelId="{4555C307-2D4A-4F4C-83C3-7CA9AA55C00F}" type="presOf" srcId="{7AF5E0A5-A3D5-5044-9AE9-85D2AACDE2EC}" destId="{49FAE39A-B2CF-D944-B834-B2EF233A6F89}" srcOrd="0" destOrd="0" presId="urn:microsoft.com/office/officeart/2005/8/layout/pyramid1"/>
    <dgm:cxn modelId="{34D98D55-F8AB-774C-B43B-231FBFEC5E76}" srcId="{AC9615C9-C6F1-014D-A3A7-7A5DB4A377FE}" destId="{7AF5E0A5-A3D5-5044-9AE9-85D2AACDE2EC}" srcOrd="1" destOrd="0" parTransId="{AB25051B-11ED-0545-8F30-6F13878D99BD}" sibTransId="{A0BD8C14-DE4E-A647-A64E-204A7E481B5F}"/>
    <dgm:cxn modelId="{9315592A-3DBF-904F-9DA5-8A88DCCC5AFB}" srcId="{AC9615C9-C6F1-014D-A3A7-7A5DB4A377FE}" destId="{B9FB34F6-F115-BA4C-A756-11366D60939C}" srcOrd="2" destOrd="0" parTransId="{AEDBE2E2-9C0E-DD46-9BA3-5962025226F9}" sibTransId="{2058F22C-38E1-1B48-B638-4BF7908D4337}"/>
    <dgm:cxn modelId="{853C4811-7E28-F24B-AB47-9D36430FBA4F}" type="presOf" srcId="{7AF5E0A5-A3D5-5044-9AE9-85D2AACDE2EC}" destId="{F72C514A-07FD-0547-BA87-CE0EC865697F}" srcOrd="1" destOrd="0" presId="urn:microsoft.com/office/officeart/2005/8/layout/pyramid1"/>
    <dgm:cxn modelId="{458EF269-EDD6-5343-B53A-617D7FAEFDE0}" type="presOf" srcId="{B9FB34F6-F115-BA4C-A756-11366D60939C}" destId="{A8C62C20-56D4-5948-84F0-B67C9C2CF512}" srcOrd="0" destOrd="0" presId="urn:microsoft.com/office/officeart/2005/8/layout/pyramid1"/>
    <dgm:cxn modelId="{EB8463B3-B386-BC48-A54B-B903B15DB018}" type="presParOf" srcId="{CC3A4FC8-1BA9-9048-BB1E-D88C367138D1}" destId="{C127AABA-8910-AC41-9833-0CFA9A9DF82B}" srcOrd="0" destOrd="0" presId="urn:microsoft.com/office/officeart/2005/8/layout/pyramid1"/>
    <dgm:cxn modelId="{CB8E435B-19DF-A14E-AC37-C573B58AFD43}" type="presParOf" srcId="{C127AABA-8910-AC41-9833-0CFA9A9DF82B}" destId="{3B50DBC0-D324-CC48-814E-1224FFB23FF8}" srcOrd="0" destOrd="0" presId="urn:microsoft.com/office/officeart/2005/8/layout/pyramid1"/>
    <dgm:cxn modelId="{FA11CBD5-4B86-B147-BFF3-C2920C42A0A5}" type="presParOf" srcId="{C127AABA-8910-AC41-9833-0CFA9A9DF82B}" destId="{3FE82FCB-BBCE-5F47-A785-76048297C6FA}" srcOrd="1" destOrd="0" presId="urn:microsoft.com/office/officeart/2005/8/layout/pyramid1"/>
    <dgm:cxn modelId="{C2E90630-F778-7D46-A0B5-4033BBD9E8A8}" type="presParOf" srcId="{CC3A4FC8-1BA9-9048-BB1E-D88C367138D1}" destId="{4930E1E6-F99E-4A40-AC26-A9A216241580}" srcOrd="1" destOrd="0" presId="urn:microsoft.com/office/officeart/2005/8/layout/pyramid1"/>
    <dgm:cxn modelId="{85027B49-272D-B742-8A11-5B5B71635F50}" type="presParOf" srcId="{4930E1E6-F99E-4A40-AC26-A9A216241580}" destId="{49FAE39A-B2CF-D944-B834-B2EF233A6F89}" srcOrd="0" destOrd="0" presId="urn:microsoft.com/office/officeart/2005/8/layout/pyramid1"/>
    <dgm:cxn modelId="{BD3222B9-F189-7241-B9AF-F70402E42E03}" type="presParOf" srcId="{4930E1E6-F99E-4A40-AC26-A9A216241580}" destId="{F72C514A-07FD-0547-BA87-CE0EC865697F}" srcOrd="1" destOrd="0" presId="urn:microsoft.com/office/officeart/2005/8/layout/pyramid1"/>
    <dgm:cxn modelId="{FA780DE5-2392-F74F-B4E2-8D51A26D3CC4}" type="presParOf" srcId="{CC3A4FC8-1BA9-9048-BB1E-D88C367138D1}" destId="{8E501972-DD45-2241-8C2D-ABBD79CD69F3}" srcOrd="2" destOrd="0" presId="urn:microsoft.com/office/officeart/2005/8/layout/pyramid1"/>
    <dgm:cxn modelId="{D9F22FF3-9F74-874F-9F89-0A94BDD0E4FB}" type="presParOf" srcId="{8E501972-DD45-2241-8C2D-ABBD79CD69F3}" destId="{A8C62C20-56D4-5948-84F0-B67C9C2CF512}" srcOrd="0" destOrd="0" presId="urn:microsoft.com/office/officeart/2005/8/layout/pyramid1"/>
    <dgm:cxn modelId="{377BFB92-7619-1241-A2D7-AA9E4D2B0A6A}" type="presParOf" srcId="{8E501972-DD45-2241-8C2D-ABBD79CD69F3}" destId="{011EBD37-4648-414E-9EBF-6A4C6B6DAA1E}" srcOrd="1" destOrd="0" presId="urn:microsoft.com/office/officeart/2005/8/layout/pyramid1"/>
  </dgm:cxnLst>
  <dgm:bg/>
  <dgm:whole/>
  <dgm:extLst>
    <a:ext uri="http://schemas.microsoft.com/office/drawing/2008/diagram">
      <dsp:dataModelExt xmlns:dsp="http://schemas.microsoft.com/office/drawing/2008/diagram" relId="rId9" minVer="http://schemas.openxmlformats.org/drawingml/2006/diagram"/>
    </a:ext>
    <a:ext uri="{C62137D5-CB1D-491B-B009-E17868A290BF}">
      <dgm14:recolorImg xmlns:dgm14="http://schemas.microsoft.com/office/drawing/2010/diagram" val="1"/>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B50DBC0-D324-CC48-814E-1224FFB23FF8}">
      <dsp:nvSpPr>
        <dsp:cNvPr id="0" name=""/>
        <dsp:cNvSpPr/>
      </dsp:nvSpPr>
      <dsp:spPr>
        <a:xfrm>
          <a:off x="1083052" y="0"/>
          <a:ext cx="1321980" cy="1005407"/>
        </a:xfrm>
        <a:prstGeom prst="trapezoid">
          <a:avLst>
            <a:gd name="adj" fmla="val 65744"/>
          </a:avLst>
        </a:prstGeom>
        <a:solidFill>
          <a:schemeClr val="accent3"/>
        </a:solidFill>
        <a:ln w="12700" cap="flat" cmpd="sng" algn="ctr">
          <a:solidFill>
            <a:schemeClr val="lt1">
              <a:hueOff val="0"/>
              <a:satOff val="0"/>
              <a:lum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b" anchorCtr="0">
          <a:noAutofit/>
        </a:bodyPr>
        <a:lstStyle/>
        <a:p>
          <a:pPr lvl="0" algn="ctr" defTabSz="711200">
            <a:lnSpc>
              <a:spcPct val="90000"/>
            </a:lnSpc>
            <a:spcBef>
              <a:spcPct val="0"/>
            </a:spcBef>
            <a:spcAft>
              <a:spcPct val="35000"/>
            </a:spcAft>
          </a:pPr>
          <a:r>
            <a:rPr lang="en-US" sz="1600" kern="1200" dirty="0" smtClean="0">
              <a:solidFill>
                <a:schemeClr val="bg1"/>
              </a:solidFill>
            </a:rPr>
            <a:t>Series 1</a:t>
          </a:r>
          <a:r>
            <a:rPr lang="en-US" sz="2800" kern="1200" dirty="0" smtClean="0">
              <a:solidFill>
                <a:schemeClr val="bg1"/>
              </a:solidFill>
            </a:rPr>
            <a:t/>
          </a:r>
          <a:br>
            <a:rPr lang="en-US" sz="2800" kern="1200" dirty="0" smtClean="0">
              <a:solidFill>
                <a:schemeClr val="bg1"/>
              </a:solidFill>
            </a:rPr>
          </a:br>
          <a:endParaRPr lang="en-US" sz="1400" kern="1200" dirty="0">
            <a:solidFill>
              <a:schemeClr val="bg1"/>
            </a:solidFill>
          </a:endParaRPr>
        </a:p>
      </dsp:txBody>
      <dsp:txXfrm>
        <a:off x="1083052" y="0"/>
        <a:ext cx="1321980" cy="1005407"/>
      </dsp:txXfrm>
    </dsp:sp>
    <dsp:sp modelId="{49FAE39A-B2CF-D944-B834-B2EF233A6F89}">
      <dsp:nvSpPr>
        <dsp:cNvPr id="0" name=""/>
        <dsp:cNvSpPr/>
      </dsp:nvSpPr>
      <dsp:spPr>
        <a:xfrm>
          <a:off x="660990" y="1005407"/>
          <a:ext cx="2166105" cy="641983"/>
        </a:xfrm>
        <a:prstGeom prst="trapezoid">
          <a:avLst>
            <a:gd name="adj" fmla="val 65744"/>
          </a:avLst>
        </a:prstGeom>
        <a:solidFill>
          <a:schemeClr val="accent2"/>
        </a:solidFill>
        <a:ln w="63500" cap="flat" cmpd="sng" algn="ctr">
          <a:solidFill>
            <a:schemeClr val="bg1"/>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b" anchorCtr="0">
          <a:noAutofit/>
        </a:bodyPr>
        <a:lstStyle/>
        <a:p>
          <a:pPr lvl="0" algn="ctr" defTabSz="711200">
            <a:lnSpc>
              <a:spcPct val="100000"/>
            </a:lnSpc>
            <a:spcBef>
              <a:spcPct val="0"/>
            </a:spcBef>
            <a:spcAft>
              <a:spcPct val="35000"/>
            </a:spcAft>
          </a:pPr>
          <a:r>
            <a:rPr lang="en-US" sz="1600" kern="1200" dirty="0" smtClean="0">
              <a:solidFill>
                <a:schemeClr val="bg1"/>
              </a:solidFill>
            </a:rPr>
            <a:t>Series 2</a:t>
          </a:r>
        </a:p>
        <a:p>
          <a:pPr lvl="0" algn="ctr" defTabSz="711200">
            <a:lnSpc>
              <a:spcPct val="100000"/>
            </a:lnSpc>
            <a:spcBef>
              <a:spcPct val="0"/>
            </a:spcBef>
            <a:spcAft>
              <a:spcPct val="35000"/>
            </a:spcAft>
          </a:pPr>
          <a:endParaRPr lang="en-US" sz="1400" kern="1200" dirty="0">
            <a:solidFill>
              <a:schemeClr val="bg1"/>
            </a:solidFill>
          </a:endParaRPr>
        </a:p>
      </dsp:txBody>
      <dsp:txXfrm>
        <a:off x="1040058" y="1005407"/>
        <a:ext cx="1407968" cy="641983"/>
      </dsp:txXfrm>
    </dsp:sp>
    <dsp:sp modelId="{A8C62C20-56D4-5948-84F0-B67C9C2CF512}">
      <dsp:nvSpPr>
        <dsp:cNvPr id="0" name=""/>
        <dsp:cNvSpPr/>
      </dsp:nvSpPr>
      <dsp:spPr>
        <a:xfrm>
          <a:off x="0" y="1647391"/>
          <a:ext cx="3488086" cy="1005407"/>
        </a:xfrm>
        <a:prstGeom prst="trapezoid">
          <a:avLst>
            <a:gd name="adj" fmla="val 65744"/>
          </a:avLst>
        </a:prstGeom>
        <a:solidFill>
          <a:schemeClr val="accent1"/>
        </a:solidFill>
        <a:ln w="63500" cap="flat" cmpd="sng" algn="ctr">
          <a:solidFill>
            <a:schemeClr val="bg1"/>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b" anchorCtr="0">
          <a:noAutofit/>
        </a:bodyPr>
        <a:lstStyle/>
        <a:p>
          <a:pPr lvl="0" algn="ctr" defTabSz="711200">
            <a:lnSpc>
              <a:spcPct val="90000"/>
            </a:lnSpc>
            <a:spcBef>
              <a:spcPct val="0"/>
            </a:spcBef>
            <a:spcAft>
              <a:spcPct val="35000"/>
            </a:spcAft>
          </a:pPr>
          <a:r>
            <a:rPr lang="en-US" sz="1600" kern="1200" dirty="0" smtClean="0">
              <a:solidFill>
                <a:schemeClr val="bg1"/>
              </a:solidFill>
            </a:rPr>
            <a:t>Series 3</a:t>
          </a:r>
        </a:p>
        <a:p>
          <a:pPr lvl="0" algn="ctr" defTabSz="711200">
            <a:lnSpc>
              <a:spcPct val="90000"/>
            </a:lnSpc>
            <a:spcBef>
              <a:spcPct val="0"/>
            </a:spcBef>
            <a:spcAft>
              <a:spcPct val="35000"/>
            </a:spcAft>
          </a:pPr>
          <a:endParaRPr lang="en-US" sz="1400" kern="1200" dirty="0">
            <a:solidFill>
              <a:schemeClr val="bg1"/>
            </a:solidFill>
          </a:endParaRPr>
        </a:p>
      </dsp:txBody>
      <dsp:txXfrm>
        <a:off x="610415" y="1647391"/>
        <a:ext cx="2267255" cy="1005407"/>
      </dsp:txXfrm>
    </dsp:sp>
  </dsp:spTree>
</dsp:drawing>
</file>

<file path=ppt/diagrams/layout1.xml><?xml version="1.0" encoding="utf-8"?>
<dgm:layoutDef xmlns:dgm="http://schemas.openxmlformats.org/drawingml/2006/diagram" xmlns:a="http://schemas.openxmlformats.org/drawingml/2006/main" uniqueId="urn:microsoft.com/office/officeart/2005/8/layout/pyramid1">
  <dgm:title val=""/>
  <dgm:desc val=""/>
  <dgm:catLst>
    <dgm:cat type="pyramid" pri="1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pyra">
          <dgm:param type="linDir" val="fromB"/>
          <dgm:param type="txDir" val="fromT"/>
          <dgm:param type="pyraAcctPos" val="aft"/>
          <dgm:param type="pyraAcctTxMar" val="step"/>
          <dgm:param type="pyraAcctBkgdNode" val="acctBkgd"/>
          <dgm:param type="pyraAcctTxNode" val="acctTx"/>
          <dgm:param type="pyraLvlNode" val="level"/>
        </dgm:alg>
      </dgm:if>
      <dgm:else name="Name3">
        <dgm:alg type="pyra">
          <dgm:param type="linDir" val="fromB"/>
          <dgm:param type="txDir" val="fromT"/>
          <dgm:param type="pyraAcctPos" val="bef"/>
          <dgm:param type="pyraAcctTxMar" val="step"/>
          <dgm:param type="pyraAcctBkgdNode" val="acctBkgd"/>
          <dgm:param type="pyraAcctTxNode" val="acctTx"/>
          <dgm:param type="pyraLvlNode" val="level"/>
        </dgm:alg>
      </dgm:else>
    </dgm:choose>
    <dgm:shape xmlns:r="http://schemas.openxmlformats.org/officeDocument/2006/relationships" r:blip="">
      <dgm:adjLst/>
    </dgm:shape>
    <dgm:presOf/>
    <dgm:choose name="Name4">
      <dgm:if name="Name5" axis="root des" ptType="all node" func="maxDepth" op="gte" val="2">
        <dgm:constrLst>
          <dgm:constr type="primFontSz" for="des" forName="levelTx" op="equ"/>
          <dgm:constr type="secFontSz" for="des" forName="acctTx" op="equ"/>
          <dgm:constr type="pyraAcctRatio" val="0.32"/>
        </dgm:constrLst>
      </dgm:if>
      <dgm:else name="Name6">
        <dgm:constrLst>
          <dgm:constr type="primFontSz" for="des" forName="levelTx" op="equ"/>
          <dgm:constr type="secFontSz" for="des" forName="acctTx" op="equ"/>
          <dgm:constr type="pyraAcctRatio"/>
        </dgm:constrLst>
      </dgm:else>
    </dgm:choose>
    <dgm:ruleLst/>
    <dgm:forEach name="Name7" axis="ch" ptType="node">
      <dgm:layoutNode name="Name8">
        <dgm:alg type="composite">
          <dgm:param type="horzAlign" val="none"/>
        </dgm:alg>
        <dgm:shape xmlns:r="http://schemas.openxmlformats.org/officeDocument/2006/relationships" r:blip="">
          <dgm:adjLst/>
        </dgm:shape>
        <dgm:presOf/>
        <dgm:choose name="Name9">
          <dgm:if name="Name10" axis="self" ptType="node" func="pos" op="equ" val="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dgm:constr type="h" for="ch" forName="levelTx" refType="h" refFor="ch" refForName="level"/>
            </dgm:constrLst>
          </dgm:if>
          <dgm:else name="Name1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fact="0.65"/>
              <dgm:constr type="h" for="ch" forName="levelTx" refType="h" refFor="ch" refForName="level"/>
            </dgm:constrLst>
          </dgm:else>
        </dgm:choose>
        <dgm:ruleLst/>
        <dgm:choose name="Name12">
          <dgm:if name="Name13" axis="ch" ptType="node" func="cnt" op="gte" val="1">
            <dgm:layoutNode name="acctBkgd" styleLbl="alignAcc1">
              <dgm:alg type="sp"/>
              <dgm:shape xmlns:r="http://schemas.openxmlformats.org/officeDocument/2006/relationships" type="nonIsoscelesTrapezoid" r:blip="">
                <dgm:adjLst/>
              </dgm:shape>
              <dgm:presOf axis="des" ptType="node"/>
              <dgm:constrLst/>
              <dgm:ruleLst/>
            </dgm:layoutNode>
            <dgm:layoutNode name="acctTx" styleLbl="alignAcc1">
              <dgm:varLst>
                <dgm:bulletEnabled val="1"/>
              </dgm:varLst>
              <dgm:alg type="tx">
                <dgm:param type="stBulletLvl" val="1"/>
                <dgm:param type="txAnchorVertCh" val="mid"/>
              </dgm:alg>
              <dgm:shape xmlns:r="http://schemas.openxmlformats.org/officeDocument/2006/relationships" type="nonIsoscelesTrapezoid" r:blip="" hideGeom="1">
                <dgm:adjLst/>
              </dgm:shape>
              <dgm:presOf axis="des" ptType="node"/>
              <dgm:constrLst>
                <dgm:constr type="secFontSz" val="65"/>
                <dgm:constr type="primFontSz" refType="secFontSz"/>
                <dgm:constr type="tMarg" refType="secFontSz" fact="0.3"/>
                <dgm:constr type="bMarg" refType="secFontSz" fact="0.3"/>
                <dgm:constr type="lMarg" refType="secFontSz" fact="0.3"/>
                <dgm:constr type="rMarg" refType="secFontSz" fact="0.3"/>
              </dgm:constrLst>
              <dgm:ruleLst>
                <dgm:rule type="secFontSz" val="5" fact="NaN" max="NaN"/>
              </dgm:ruleLst>
            </dgm:layoutNode>
          </dgm:if>
          <dgm:else name="Name14"/>
        </dgm:choose>
        <dgm:layoutNode name="level">
          <dgm:varLst>
            <dgm:chMax val="1"/>
            <dgm:bulletEnabled val="1"/>
          </dgm:varLst>
          <dgm:alg type="sp"/>
          <dgm:shape xmlns:r="http://schemas.openxmlformats.org/officeDocument/2006/relationships" type="trapezoid" r:blip="">
            <dgm:adjLst/>
          </dgm:shape>
          <dgm:presOf axis="self"/>
          <dgm:constrLst>
            <dgm:constr type="h" val="500"/>
            <dgm:constr type="w" val="1"/>
          </dgm:constrLst>
          <dgm:ruleLst/>
        </dgm:layoutNode>
        <dgm:layoutNode name="levelTx" styleLbl="revTx">
          <dgm:varLst>
            <dgm:chMax val="1"/>
            <dgm:bulletEnabled val="1"/>
          </dgm:varLst>
          <dgm:alg type="tx"/>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1E9724D-6106-B84D-AD73-88AB3BCE741D}" type="datetimeFigureOut">
              <a:rPr lang="en-US" smtClean="0"/>
              <a:t>8/7/18</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F8A78A6-91B1-A94B-8013-D04A98434E6D}" type="slidenum">
              <a:rPr lang="en-US" smtClean="0"/>
              <a:t>‹#›</a:t>
            </a:fld>
            <a:endParaRPr lang="en-US"/>
          </a:p>
        </p:txBody>
      </p:sp>
    </p:spTree>
    <p:extLst>
      <p:ext uri="{BB962C8B-B14F-4D97-AF65-F5344CB8AC3E}">
        <p14:creationId xmlns:p14="http://schemas.microsoft.com/office/powerpoint/2010/main" val="1644038077"/>
      </p:ext>
    </p:extLst>
  </p:cSld>
  <p:clrMap bg1="lt1" tx1="dk1" bg2="lt2" tx2="dk2" accent1="accent1" accent2="accent2" accent3="accent3" accent4="accent4" accent5="accent5" accent6="accent6" hlink="hlink" folHlink="folHlink"/>
  <p:notesStyle>
    <a:lvl1pPr marL="0" algn="l" defTabSz="457200" rtl="0" eaLnBrk="1" latinLnBrk="0" hangingPunct="1">
      <a:defRPr sz="600" kern="1200">
        <a:solidFill>
          <a:schemeClr val="tx1"/>
        </a:solidFill>
        <a:latin typeface="+mn-lt"/>
        <a:ea typeface="+mn-ea"/>
        <a:cs typeface="+mn-cs"/>
      </a:defRPr>
    </a:lvl1pPr>
    <a:lvl2pPr marL="228600" algn="l" defTabSz="457200" rtl="0" eaLnBrk="1" latinLnBrk="0" hangingPunct="1">
      <a:defRPr sz="600" kern="1200">
        <a:solidFill>
          <a:schemeClr val="tx1"/>
        </a:solidFill>
        <a:latin typeface="+mn-lt"/>
        <a:ea typeface="+mn-ea"/>
        <a:cs typeface="+mn-cs"/>
      </a:defRPr>
    </a:lvl2pPr>
    <a:lvl3pPr marL="457200" algn="l" defTabSz="457200" rtl="0" eaLnBrk="1" latinLnBrk="0" hangingPunct="1">
      <a:defRPr sz="600" kern="1200">
        <a:solidFill>
          <a:schemeClr val="tx1"/>
        </a:solidFill>
        <a:latin typeface="+mn-lt"/>
        <a:ea typeface="+mn-ea"/>
        <a:cs typeface="+mn-cs"/>
      </a:defRPr>
    </a:lvl3pPr>
    <a:lvl4pPr marL="685800" algn="l" defTabSz="457200" rtl="0" eaLnBrk="1" latinLnBrk="0" hangingPunct="1">
      <a:defRPr sz="600" kern="1200">
        <a:solidFill>
          <a:schemeClr val="tx1"/>
        </a:solidFill>
        <a:latin typeface="+mn-lt"/>
        <a:ea typeface="+mn-ea"/>
        <a:cs typeface="+mn-cs"/>
      </a:defRPr>
    </a:lvl4pPr>
    <a:lvl5pPr marL="914400" algn="l" defTabSz="457200" rtl="0" eaLnBrk="1" latinLnBrk="0" hangingPunct="1">
      <a:defRPr sz="600" kern="1200">
        <a:solidFill>
          <a:schemeClr val="tx1"/>
        </a:solidFill>
        <a:latin typeface="+mn-lt"/>
        <a:ea typeface="+mn-ea"/>
        <a:cs typeface="+mn-cs"/>
      </a:defRPr>
    </a:lvl5pPr>
    <a:lvl6pPr marL="1143000" algn="l" defTabSz="457200" rtl="0" eaLnBrk="1" latinLnBrk="0" hangingPunct="1">
      <a:defRPr sz="600" kern="1200">
        <a:solidFill>
          <a:schemeClr val="tx1"/>
        </a:solidFill>
        <a:latin typeface="+mn-lt"/>
        <a:ea typeface="+mn-ea"/>
        <a:cs typeface="+mn-cs"/>
      </a:defRPr>
    </a:lvl6pPr>
    <a:lvl7pPr marL="1371600" algn="l" defTabSz="457200" rtl="0" eaLnBrk="1" latinLnBrk="0" hangingPunct="1">
      <a:defRPr sz="600" kern="1200">
        <a:solidFill>
          <a:schemeClr val="tx1"/>
        </a:solidFill>
        <a:latin typeface="+mn-lt"/>
        <a:ea typeface="+mn-ea"/>
        <a:cs typeface="+mn-cs"/>
      </a:defRPr>
    </a:lvl7pPr>
    <a:lvl8pPr marL="1600200" algn="l" defTabSz="457200" rtl="0" eaLnBrk="1" latinLnBrk="0" hangingPunct="1">
      <a:defRPr sz="600" kern="1200">
        <a:solidFill>
          <a:schemeClr val="tx1"/>
        </a:solidFill>
        <a:latin typeface="+mn-lt"/>
        <a:ea typeface="+mn-ea"/>
        <a:cs typeface="+mn-cs"/>
      </a:defRPr>
    </a:lvl8pPr>
    <a:lvl9pPr marL="1828800" algn="l" defTabSz="457200" rtl="0" eaLnBrk="1" latinLnBrk="0" hangingPunct="1">
      <a:defRPr sz="6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F8A78A6-91B1-A94B-8013-D04A98434E6D}" type="slidenum">
              <a:rPr lang="en-US" smtClean="0"/>
              <a:t>1</a:t>
            </a:fld>
            <a:endParaRPr lang="en-US"/>
          </a:p>
        </p:txBody>
      </p:sp>
    </p:spTree>
    <p:extLst>
      <p:ext uri="{BB962C8B-B14F-4D97-AF65-F5344CB8AC3E}">
        <p14:creationId xmlns:p14="http://schemas.microsoft.com/office/powerpoint/2010/main" val="182335783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Background Image">
    <p:spTree>
      <p:nvGrpSpPr>
        <p:cNvPr id="1" name=""/>
        <p:cNvGrpSpPr/>
        <p:nvPr/>
      </p:nvGrpSpPr>
      <p:grpSpPr>
        <a:xfrm>
          <a:off x="0" y="0"/>
          <a:ext cx="0" cy="0"/>
          <a:chOff x="0" y="0"/>
          <a:chExt cx="0" cy="0"/>
        </a:xfrm>
      </p:grpSpPr>
      <p:cxnSp>
        <p:nvCxnSpPr>
          <p:cNvPr id="8" name="Straight Connector 7"/>
          <p:cNvCxnSpPr/>
          <p:nvPr userDrawn="1"/>
        </p:nvCxnSpPr>
        <p:spPr bwMode="auto">
          <a:xfrm>
            <a:off x="5592763" y="3371190"/>
            <a:ext cx="0" cy="11430000"/>
          </a:xfrm>
          <a:prstGeom prst="line">
            <a:avLst/>
          </a:prstGeom>
          <a:noFill/>
          <a:ln w="25400" cap="flat" cmpd="sng" algn="ctr">
            <a:solidFill>
              <a:schemeClr val="tx1"/>
            </a:solidFill>
            <a:prstDash val="dash"/>
            <a:round/>
            <a:headEnd type="oval" w="med" len="med"/>
            <a:tailEnd type="oval" w="med" len="med"/>
          </a:ln>
          <a:effectLst/>
        </p:spPr>
      </p:cxnSp>
      <p:cxnSp>
        <p:nvCxnSpPr>
          <p:cNvPr id="9" name="Straight Connector 9"/>
          <p:cNvCxnSpPr>
            <a:cxnSpLocks noChangeShapeType="1"/>
          </p:cNvCxnSpPr>
          <p:nvPr userDrawn="1"/>
        </p:nvCxnSpPr>
        <p:spPr bwMode="auto">
          <a:xfrm>
            <a:off x="5653882" y="4496148"/>
            <a:ext cx="457200" cy="45720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cxnSp>
      <p:cxnSp>
        <p:nvCxnSpPr>
          <p:cNvPr id="10" name="Straight Connector 9"/>
          <p:cNvCxnSpPr/>
          <p:nvPr userDrawn="1"/>
        </p:nvCxnSpPr>
        <p:spPr bwMode="auto">
          <a:xfrm>
            <a:off x="10972800" y="3371190"/>
            <a:ext cx="0" cy="11430000"/>
          </a:xfrm>
          <a:prstGeom prst="line">
            <a:avLst/>
          </a:prstGeom>
          <a:noFill/>
          <a:ln w="25400" cap="flat" cmpd="sng" algn="ctr">
            <a:solidFill>
              <a:schemeClr val="tx1"/>
            </a:solidFill>
            <a:prstDash val="dash"/>
            <a:round/>
            <a:headEnd type="oval" w="med" len="med"/>
            <a:tailEnd type="oval" w="med" len="med"/>
          </a:ln>
          <a:effectLst/>
        </p:spPr>
      </p:cxnSp>
      <p:cxnSp>
        <p:nvCxnSpPr>
          <p:cNvPr id="11" name="Straight Connector 10"/>
          <p:cNvCxnSpPr/>
          <p:nvPr userDrawn="1"/>
        </p:nvCxnSpPr>
        <p:spPr bwMode="auto">
          <a:xfrm>
            <a:off x="16352838" y="3371190"/>
            <a:ext cx="0" cy="11430000"/>
          </a:xfrm>
          <a:prstGeom prst="line">
            <a:avLst/>
          </a:prstGeom>
          <a:noFill/>
          <a:ln w="25400" cap="flat" cmpd="sng" algn="ctr">
            <a:solidFill>
              <a:schemeClr val="tx1"/>
            </a:solidFill>
            <a:prstDash val="dash"/>
            <a:round/>
            <a:headEnd type="oval" w="med" len="med"/>
            <a:tailEnd type="oval" w="med" len="med"/>
          </a:ln>
          <a:effectLst/>
        </p:spPr>
      </p:cxnSp>
      <p:sp>
        <p:nvSpPr>
          <p:cNvPr id="12" name="Content Placeholder 9"/>
          <p:cNvSpPr>
            <a:spLocks noGrp="1"/>
          </p:cNvSpPr>
          <p:nvPr>
            <p:ph sz="quarter" idx="10"/>
          </p:nvPr>
        </p:nvSpPr>
        <p:spPr>
          <a:xfrm>
            <a:off x="457200" y="3429830"/>
            <a:ext cx="4899025" cy="7364069"/>
          </a:xfrm>
          <a:prstGeom prst="rect">
            <a:avLst/>
          </a:prstGeom>
        </p:spPr>
        <p:txBody>
          <a:bodyPr/>
          <a:lstStyle>
            <a:lvl1pPr>
              <a:lnSpc>
                <a:spcPts val="2300"/>
              </a:lnSpc>
              <a:spcBef>
                <a:spcPts val="0"/>
              </a:spcBef>
              <a:defRPr sz="1400" baseline="0">
                <a:solidFill>
                  <a:schemeClr val="bg1">
                    <a:lumMod val="50000"/>
                  </a:schemeClr>
                </a:solidFill>
                <a:latin typeface="Arial" charset="0"/>
              </a:defRPr>
            </a:lvl1pPr>
            <a:lvl2pPr>
              <a:lnSpc>
                <a:spcPts val="2300"/>
              </a:lnSpc>
              <a:spcBef>
                <a:spcPts val="0"/>
              </a:spcBef>
              <a:defRPr sz="1400" baseline="0">
                <a:solidFill>
                  <a:schemeClr val="bg1">
                    <a:lumMod val="50000"/>
                  </a:schemeClr>
                </a:solidFill>
                <a:latin typeface="Arial" charset="0"/>
              </a:defRPr>
            </a:lvl2pPr>
            <a:lvl3pPr>
              <a:lnSpc>
                <a:spcPts val="2300"/>
              </a:lnSpc>
              <a:spcBef>
                <a:spcPts val="0"/>
              </a:spcBef>
              <a:defRPr sz="1400" baseline="0">
                <a:solidFill>
                  <a:schemeClr val="bg1">
                    <a:lumMod val="50000"/>
                  </a:schemeClr>
                </a:solidFill>
                <a:latin typeface="Arial" charset="0"/>
              </a:defRPr>
            </a:lvl3pPr>
            <a:lvl4pPr>
              <a:lnSpc>
                <a:spcPts val="2300"/>
              </a:lnSpc>
              <a:spcBef>
                <a:spcPts val="0"/>
              </a:spcBef>
              <a:defRPr sz="1400" baseline="0">
                <a:solidFill>
                  <a:schemeClr val="bg1">
                    <a:lumMod val="50000"/>
                  </a:schemeClr>
                </a:solidFill>
                <a:latin typeface="Arial" charset="0"/>
              </a:defRPr>
            </a:lvl4pPr>
            <a:lvl5pPr marL="1143000" indent="-228600">
              <a:lnSpc>
                <a:spcPts val="2300"/>
              </a:lnSpc>
              <a:spcBef>
                <a:spcPts val="0"/>
              </a:spcBef>
              <a:buClr>
                <a:srgbClr val="245EAC"/>
              </a:buClr>
              <a:buFont typeface="Arial" charset="0"/>
              <a:buChar char="•"/>
              <a:defRPr sz="1400" baseline="0">
                <a:solidFill>
                  <a:schemeClr val="bg1">
                    <a:lumMod val="50000"/>
                  </a:schemeClr>
                </a:solidFill>
                <a:latin typeface="Arial"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3" name="Picture Placeholder 2"/>
          <p:cNvSpPr>
            <a:spLocks noGrp="1"/>
          </p:cNvSpPr>
          <p:nvPr>
            <p:ph type="pic" sz="quarter" idx="16"/>
          </p:nvPr>
        </p:nvSpPr>
        <p:spPr>
          <a:xfrm>
            <a:off x="457200" y="11043369"/>
            <a:ext cx="4899025" cy="3726180"/>
          </a:xfrm>
          <a:prstGeom prst="rect">
            <a:avLst/>
          </a:prstGeom>
          <a:solidFill>
            <a:schemeClr val="bg2">
              <a:lumMod val="85000"/>
            </a:schemeClr>
          </a:solidFill>
        </p:spPr>
        <p:txBody>
          <a:bodyPr>
            <a:normAutofit/>
          </a:bodyPr>
          <a:lstStyle>
            <a:lvl1pPr marL="0" indent="0" algn="ctr">
              <a:buNone/>
              <a:defRPr/>
            </a:lvl1pPr>
          </a:lstStyle>
          <a:p>
            <a:pPr marL="0" indent="0" algn="ctr">
              <a:buNone/>
            </a:pPr>
            <a:endParaRPr lang="en-US" dirty="0"/>
          </a:p>
        </p:txBody>
      </p:sp>
      <p:sp>
        <p:nvSpPr>
          <p:cNvPr id="14" name="Picture Placeholder 2"/>
          <p:cNvSpPr>
            <a:spLocks noGrp="1"/>
          </p:cNvSpPr>
          <p:nvPr>
            <p:ph type="pic" sz="quarter" idx="17"/>
          </p:nvPr>
        </p:nvSpPr>
        <p:spPr>
          <a:xfrm>
            <a:off x="16597312" y="8940663"/>
            <a:ext cx="4899025" cy="3726180"/>
          </a:xfrm>
          <a:prstGeom prst="rect">
            <a:avLst/>
          </a:prstGeom>
          <a:solidFill>
            <a:schemeClr val="bg2">
              <a:lumMod val="85000"/>
            </a:schemeClr>
          </a:solidFill>
        </p:spPr>
        <p:txBody>
          <a:bodyPr/>
          <a:lstStyle>
            <a:lvl1pPr marL="0" indent="0" algn="ctr">
              <a:buNone/>
              <a:defRPr/>
            </a:lvl1pPr>
          </a:lstStyle>
          <a:p>
            <a:pPr marL="0" indent="0" algn="ctr">
              <a:buNone/>
            </a:pPr>
            <a:endParaRPr lang="en-US" dirty="0"/>
          </a:p>
        </p:txBody>
      </p:sp>
      <p:sp>
        <p:nvSpPr>
          <p:cNvPr id="15" name="Content Placeholder 9"/>
          <p:cNvSpPr>
            <a:spLocks noGrp="1"/>
          </p:cNvSpPr>
          <p:nvPr>
            <p:ph sz="quarter" idx="18"/>
          </p:nvPr>
        </p:nvSpPr>
        <p:spPr>
          <a:xfrm>
            <a:off x="5837237" y="3429829"/>
            <a:ext cx="4899025" cy="11339721"/>
          </a:xfrm>
          <a:prstGeom prst="rect">
            <a:avLst/>
          </a:prstGeom>
        </p:spPr>
        <p:txBody>
          <a:bodyPr/>
          <a:lstStyle>
            <a:lvl1pPr>
              <a:lnSpc>
                <a:spcPts val="2300"/>
              </a:lnSpc>
              <a:spcBef>
                <a:spcPts val="0"/>
              </a:spcBef>
              <a:defRPr sz="1400" baseline="0">
                <a:solidFill>
                  <a:schemeClr val="bg1">
                    <a:lumMod val="50000"/>
                  </a:schemeClr>
                </a:solidFill>
                <a:latin typeface="Arial" charset="0"/>
              </a:defRPr>
            </a:lvl1pPr>
            <a:lvl2pPr>
              <a:lnSpc>
                <a:spcPts val="2300"/>
              </a:lnSpc>
              <a:spcBef>
                <a:spcPts val="0"/>
              </a:spcBef>
              <a:defRPr sz="1400" baseline="0">
                <a:solidFill>
                  <a:schemeClr val="bg1">
                    <a:lumMod val="50000"/>
                  </a:schemeClr>
                </a:solidFill>
                <a:latin typeface="Arial" charset="0"/>
              </a:defRPr>
            </a:lvl2pPr>
            <a:lvl3pPr>
              <a:lnSpc>
                <a:spcPts val="2300"/>
              </a:lnSpc>
              <a:spcBef>
                <a:spcPts val="0"/>
              </a:spcBef>
              <a:defRPr sz="1400" baseline="0">
                <a:solidFill>
                  <a:schemeClr val="bg1">
                    <a:lumMod val="50000"/>
                  </a:schemeClr>
                </a:solidFill>
                <a:latin typeface="Arial" charset="0"/>
              </a:defRPr>
            </a:lvl3pPr>
            <a:lvl4pPr>
              <a:lnSpc>
                <a:spcPts val="2300"/>
              </a:lnSpc>
              <a:spcBef>
                <a:spcPts val="0"/>
              </a:spcBef>
              <a:defRPr sz="1400" baseline="0">
                <a:solidFill>
                  <a:schemeClr val="bg1">
                    <a:lumMod val="50000"/>
                  </a:schemeClr>
                </a:solidFill>
                <a:latin typeface="Arial" charset="0"/>
              </a:defRPr>
            </a:lvl4pPr>
            <a:lvl5pPr marL="1143000" indent="-228600">
              <a:lnSpc>
                <a:spcPts val="2300"/>
              </a:lnSpc>
              <a:spcBef>
                <a:spcPts val="0"/>
              </a:spcBef>
              <a:buClr>
                <a:srgbClr val="245EAC"/>
              </a:buClr>
              <a:buFont typeface="Arial" charset="0"/>
              <a:buChar char="•"/>
              <a:defRPr sz="1400" baseline="0">
                <a:solidFill>
                  <a:schemeClr val="bg1">
                    <a:lumMod val="50000"/>
                  </a:schemeClr>
                </a:solidFill>
                <a:latin typeface="Arial"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6" name="Content Placeholder 9"/>
          <p:cNvSpPr>
            <a:spLocks noGrp="1"/>
          </p:cNvSpPr>
          <p:nvPr>
            <p:ph sz="quarter" idx="19"/>
          </p:nvPr>
        </p:nvSpPr>
        <p:spPr>
          <a:xfrm>
            <a:off x="11209339" y="3431561"/>
            <a:ext cx="4899025" cy="3487882"/>
          </a:xfrm>
          <a:prstGeom prst="rect">
            <a:avLst/>
          </a:prstGeom>
        </p:spPr>
        <p:txBody>
          <a:bodyPr/>
          <a:lstStyle>
            <a:lvl1pPr>
              <a:lnSpc>
                <a:spcPts val="2300"/>
              </a:lnSpc>
              <a:spcBef>
                <a:spcPts val="0"/>
              </a:spcBef>
              <a:defRPr sz="1400" baseline="0">
                <a:solidFill>
                  <a:schemeClr val="bg1">
                    <a:lumMod val="50000"/>
                  </a:schemeClr>
                </a:solidFill>
                <a:latin typeface="Arial" charset="0"/>
              </a:defRPr>
            </a:lvl1pPr>
            <a:lvl2pPr>
              <a:lnSpc>
                <a:spcPts val="2300"/>
              </a:lnSpc>
              <a:spcBef>
                <a:spcPts val="0"/>
              </a:spcBef>
              <a:defRPr sz="1400" baseline="0">
                <a:solidFill>
                  <a:schemeClr val="bg1">
                    <a:lumMod val="50000"/>
                  </a:schemeClr>
                </a:solidFill>
                <a:latin typeface="Arial" charset="0"/>
              </a:defRPr>
            </a:lvl2pPr>
            <a:lvl3pPr>
              <a:lnSpc>
                <a:spcPts val="2300"/>
              </a:lnSpc>
              <a:spcBef>
                <a:spcPts val="0"/>
              </a:spcBef>
              <a:defRPr sz="1400" baseline="0">
                <a:solidFill>
                  <a:schemeClr val="bg1">
                    <a:lumMod val="50000"/>
                  </a:schemeClr>
                </a:solidFill>
                <a:latin typeface="Arial" charset="0"/>
              </a:defRPr>
            </a:lvl3pPr>
            <a:lvl4pPr>
              <a:lnSpc>
                <a:spcPts val="2300"/>
              </a:lnSpc>
              <a:spcBef>
                <a:spcPts val="0"/>
              </a:spcBef>
              <a:defRPr sz="1400" baseline="0">
                <a:solidFill>
                  <a:schemeClr val="bg1">
                    <a:lumMod val="50000"/>
                  </a:schemeClr>
                </a:solidFill>
                <a:latin typeface="Arial" charset="0"/>
              </a:defRPr>
            </a:lvl4pPr>
            <a:lvl5pPr marL="1143000" indent="-228600">
              <a:lnSpc>
                <a:spcPts val="2300"/>
              </a:lnSpc>
              <a:spcBef>
                <a:spcPts val="0"/>
              </a:spcBef>
              <a:buClr>
                <a:srgbClr val="245EAC"/>
              </a:buClr>
              <a:buFont typeface="Arial" charset="0"/>
              <a:buChar char="•"/>
              <a:defRPr sz="1400" baseline="0">
                <a:solidFill>
                  <a:schemeClr val="bg1">
                    <a:lumMod val="50000"/>
                  </a:schemeClr>
                </a:solidFill>
                <a:latin typeface="Arial"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7" name="Content Placeholder 9"/>
          <p:cNvSpPr>
            <a:spLocks noGrp="1"/>
          </p:cNvSpPr>
          <p:nvPr>
            <p:ph sz="quarter" idx="20"/>
          </p:nvPr>
        </p:nvSpPr>
        <p:spPr>
          <a:xfrm>
            <a:off x="16597312" y="3429830"/>
            <a:ext cx="4899025" cy="5097947"/>
          </a:xfrm>
          <a:prstGeom prst="rect">
            <a:avLst/>
          </a:prstGeom>
        </p:spPr>
        <p:txBody>
          <a:bodyPr/>
          <a:lstStyle>
            <a:lvl1pPr>
              <a:lnSpc>
                <a:spcPts val="2300"/>
              </a:lnSpc>
              <a:spcBef>
                <a:spcPts val="0"/>
              </a:spcBef>
              <a:defRPr sz="1400" baseline="0">
                <a:solidFill>
                  <a:schemeClr val="bg1">
                    <a:lumMod val="50000"/>
                  </a:schemeClr>
                </a:solidFill>
                <a:latin typeface="Arial" charset="0"/>
              </a:defRPr>
            </a:lvl1pPr>
            <a:lvl2pPr>
              <a:lnSpc>
                <a:spcPts val="2300"/>
              </a:lnSpc>
              <a:spcBef>
                <a:spcPts val="0"/>
              </a:spcBef>
              <a:defRPr sz="1400" baseline="0">
                <a:solidFill>
                  <a:schemeClr val="bg1">
                    <a:lumMod val="50000"/>
                  </a:schemeClr>
                </a:solidFill>
                <a:latin typeface="Arial" charset="0"/>
              </a:defRPr>
            </a:lvl2pPr>
            <a:lvl3pPr>
              <a:lnSpc>
                <a:spcPts val="2300"/>
              </a:lnSpc>
              <a:spcBef>
                <a:spcPts val="0"/>
              </a:spcBef>
              <a:defRPr sz="1400" baseline="0">
                <a:solidFill>
                  <a:schemeClr val="bg1">
                    <a:lumMod val="50000"/>
                  </a:schemeClr>
                </a:solidFill>
                <a:latin typeface="Arial" charset="0"/>
              </a:defRPr>
            </a:lvl3pPr>
            <a:lvl4pPr>
              <a:lnSpc>
                <a:spcPts val="2300"/>
              </a:lnSpc>
              <a:spcBef>
                <a:spcPts val="0"/>
              </a:spcBef>
              <a:defRPr sz="1400" baseline="0">
                <a:solidFill>
                  <a:schemeClr val="bg1">
                    <a:lumMod val="50000"/>
                  </a:schemeClr>
                </a:solidFill>
                <a:latin typeface="Arial" charset="0"/>
              </a:defRPr>
            </a:lvl4pPr>
            <a:lvl5pPr marL="1143000" indent="-228600">
              <a:lnSpc>
                <a:spcPts val="2300"/>
              </a:lnSpc>
              <a:spcBef>
                <a:spcPts val="0"/>
              </a:spcBef>
              <a:buClr>
                <a:srgbClr val="245EAC"/>
              </a:buClr>
              <a:buFont typeface="Arial" charset="0"/>
              <a:buChar char="•"/>
              <a:defRPr sz="1400" baseline="0">
                <a:solidFill>
                  <a:schemeClr val="bg1">
                    <a:lumMod val="50000"/>
                  </a:schemeClr>
                </a:solidFill>
                <a:latin typeface="Arial"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8" name="Content Placeholder 9"/>
          <p:cNvSpPr>
            <a:spLocks noGrp="1"/>
          </p:cNvSpPr>
          <p:nvPr>
            <p:ph sz="quarter" idx="21"/>
          </p:nvPr>
        </p:nvSpPr>
        <p:spPr>
          <a:xfrm>
            <a:off x="16597312" y="12904441"/>
            <a:ext cx="4899025" cy="1924743"/>
          </a:xfrm>
          <a:prstGeom prst="rect">
            <a:avLst/>
          </a:prstGeom>
        </p:spPr>
        <p:txBody>
          <a:bodyPr/>
          <a:lstStyle>
            <a:lvl1pPr>
              <a:lnSpc>
                <a:spcPts val="2300"/>
              </a:lnSpc>
              <a:spcBef>
                <a:spcPts val="0"/>
              </a:spcBef>
              <a:defRPr sz="1400" baseline="0">
                <a:solidFill>
                  <a:schemeClr val="bg1">
                    <a:lumMod val="50000"/>
                  </a:schemeClr>
                </a:solidFill>
                <a:latin typeface="Arial" charset="0"/>
              </a:defRPr>
            </a:lvl1pPr>
            <a:lvl2pPr>
              <a:lnSpc>
                <a:spcPts val="2300"/>
              </a:lnSpc>
              <a:spcBef>
                <a:spcPts val="0"/>
              </a:spcBef>
              <a:defRPr sz="1400" baseline="0">
                <a:solidFill>
                  <a:schemeClr val="bg1">
                    <a:lumMod val="50000"/>
                  </a:schemeClr>
                </a:solidFill>
                <a:latin typeface="Arial" charset="0"/>
              </a:defRPr>
            </a:lvl2pPr>
            <a:lvl3pPr>
              <a:lnSpc>
                <a:spcPts val="2300"/>
              </a:lnSpc>
              <a:spcBef>
                <a:spcPts val="0"/>
              </a:spcBef>
              <a:defRPr sz="1400" baseline="0">
                <a:solidFill>
                  <a:schemeClr val="bg1">
                    <a:lumMod val="50000"/>
                  </a:schemeClr>
                </a:solidFill>
                <a:latin typeface="Arial" charset="0"/>
              </a:defRPr>
            </a:lvl3pPr>
            <a:lvl4pPr>
              <a:lnSpc>
                <a:spcPts val="2300"/>
              </a:lnSpc>
              <a:spcBef>
                <a:spcPts val="0"/>
              </a:spcBef>
              <a:defRPr sz="1400" baseline="0">
                <a:solidFill>
                  <a:schemeClr val="bg1">
                    <a:lumMod val="50000"/>
                  </a:schemeClr>
                </a:solidFill>
                <a:latin typeface="Arial" charset="0"/>
              </a:defRPr>
            </a:lvl4pPr>
            <a:lvl5pPr marL="1143000" indent="-228600">
              <a:lnSpc>
                <a:spcPts val="2300"/>
              </a:lnSpc>
              <a:spcBef>
                <a:spcPts val="0"/>
              </a:spcBef>
              <a:buClr>
                <a:srgbClr val="245EAC"/>
              </a:buClr>
              <a:buFont typeface="Arial" charset="0"/>
              <a:buChar char="•"/>
              <a:defRPr sz="1400" baseline="0">
                <a:solidFill>
                  <a:schemeClr val="bg1">
                    <a:lumMod val="50000"/>
                  </a:schemeClr>
                </a:solidFill>
                <a:latin typeface="Arial"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9" name="Chart Placeholder 23"/>
          <p:cNvSpPr>
            <a:spLocks noGrp="1"/>
          </p:cNvSpPr>
          <p:nvPr>
            <p:ph type="chart" sz="quarter" idx="22"/>
          </p:nvPr>
        </p:nvSpPr>
        <p:spPr>
          <a:xfrm>
            <a:off x="11275218" y="7345217"/>
            <a:ext cx="4833146" cy="3471069"/>
          </a:xfrm>
          <a:prstGeom prst="rect">
            <a:avLst/>
          </a:prstGeom>
        </p:spPr>
        <p:txBody>
          <a:bodyPr/>
          <a:lstStyle/>
          <a:p>
            <a:endParaRPr lang="en-US" dirty="0"/>
          </a:p>
        </p:txBody>
      </p:sp>
      <p:sp>
        <p:nvSpPr>
          <p:cNvPr id="20" name="Content Placeholder 9"/>
          <p:cNvSpPr>
            <a:spLocks noGrp="1"/>
          </p:cNvSpPr>
          <p:nvPr>
            <p:ph sz="quarter" idx="23"/>
          </p:nvPr>
        </p:nvSpPr>
        <p:spPr>
          <a:xfrm>
            <a:off x="11275218" y="11278949"/>
            <a:ext cx="4899025" cy="3570115"/>
          </a:xfrm>
          <a:prstGeom prst="rect">
            <a:avLst/>
          </a:prstGeom>
        </p:spPr>
        <p:txBody>
          <a:bodyPr/>
          <a:lstStyle>
            <a:lvl1pPr>
              <a:lnSpc>
                <a:spcPts val="2300"/>
              </a:lnSpc>
              <a:spcBef>
                <a:spcPts val="0"/>
              </a:spcBef>
              <a:defRPr sz="1400" baseline="0">
                <a:solidFill>
                  <a:schemeClr val="bg1">
                    <a:lumMod val="50000"/>
                  </a:schemeClr>
                </a:solidFill>
                <a:latin typeface="Arial" charset="0"/>
              </a:defRPr>
            </a:lvl1pPr>
            <a:lvl2pPr>
              <a:lnSpc>
                <a:spcPts val="2300"/>
              </a:lnSpc>
              <a:spcBef>
                <a:spcPts val="0"/>
              </a:spcBef>
              <a:defRPr sz="1400" baseline="0">
                <a:solidFill>
                  <a:schemeClr val="bg1">
                    <a:lumMod val="50000"/>
                  </a:schemeClr>
                </a:solidFill>
                <a:latin typeface="Arial" charset="0"/>
              </a:defRPr>
            </a:lvl2pPr>
            <a:lvl3pPr>
              <a:lnSpc>
                <a:spcPts val="2300"/>
              </a:lnSpc>
              <a:spcBef>
                <a:spcPts val="0"/>
              </a:spcBef>
              <a:defRPr sz="1400" baseline="0">
                <a:solidFill>
                  <a:schemeClr val="bg1">
                    <a:lumMod val="50000"/>
                  </a:schemeClr>
                </a:solidFill>
                <a:latin typeface="Arial" charset="0"/>
              </a:defRPr>
            </a:lvl3pPr>
            <a:lvl4pPr>
              <a:lnSpc>
                <a:spcPts val="2300"/>
              </a:lnSpc>
              <a:spcBef>
                <a:spcPts val="0"/>
              </a:spcBef>
              <a:defRPr sz="1400" baseline="0">
                <a:solidFill>
                  <a:schemeClr val="bg1">
                    <a:lumMod val="50000"/>
                  </a:schemeClr>
                </a:solidFill>
                <a:latin typeface="Arial" charset="0"/>
              </a:defRPr>
            </a:lvl4pPr>
            <a:lvl5pPr marL="1143000" indent="-228600">
              <a:lnSpc>
                <a:spcPts val="2300"/>
              </a:lnSpc>
              <a:spcBef>
                <a:spcPts val="0"/>
              </a:spcBef>
              <a:buClr>
                <a:srgbClr val="245EAC"/>
              </a:buClr>
              <a:buFont typeface="Arial" charset="0"/>
              <a:buChar char="•"/>
              <a:defRPr sz="1400" baseline="0">
                <a:solidFill>
                  <a:schemeClr val="bg1">
                    <a:lumMod val="50000"/>
                  </a:schemeClr>
                </a:solidFill>
                <a:latin typeface="Arial"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1587378594"/>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1_Background Image">
    <p:spTree>
      <p:nvGrpSpPr>
        <p:cNvPr id="1" name=""/>
        <p:cNvGrpSpPr/>
        <p:nvPr/>
      </p:nvGrpSpPr>
      <p:grpSpPr>
        <a:xfrm>
          <a:off x="0" y="0"/>
          <a:ext cx="0" cy="0"/>
          <a:chOff x="0" y="0"/>
          <a:chExt cx="0" cy="0"/>
        </a:xfrm>
      </p:grpSpPr>
      <p:cxnSp>
        <p:nvCxnSpPr>
          <p:cNvPr id="8" name="Straight Connector 7"/>
          <p:cNvCxnSpPr/>
          <p:nvPr userDrawn="1"/>
        </p:nvCxnSpPr>
        <p:spPr bwMode="auto">
          <a:xfrm>
            <a:off x="5592763" y="3371190"/>
            <a:ext cx="0" cy="11430000"/>
          </a:xfrm>
          <a:prstGeom prst="line">
            <a:avLst/>
          </a:prstGeom>
          <a:noFill/>
          <a:ln w="25400" cap="flat" cmpd="sng" algn="ctr">
            <a:solidFill>
              <a:schemeClr val="tx1"/>
            </a:solidFill>
            <a:prstDash val="dash"/>
            <a:round/>
            <a:headEnd type="oval" w="med" len="med"/>
            <a:tailEnd type="oval" w="med" len="med"/>
          </a:ln>
          <a:effectLst/>
        </p:spPr>
      </p:cxnSp>
      <p:cxnSp>
        <p:nvCxnSpPr>
          <p:cNvPr id="9" name="Straight Connector 9"/>
          <p:cNvCxnSpPr>
            <a:cxnSpLocks noChangeShapeType="1"/>
          </p:cNvCxnSpPr>
          <p:nvPr userDrawn="1"/>
        </p:nvCxnSpPr>
        <p:spPr bwMode="auto">
          <a:xfrm>
            <a:off x="5653882" y="4496148"/>
            <a:ext cx="457200" cy="45720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cxnSp>
      <p:cxnSp>
        <p:nvCxnSpPr>
          <p:cNvPr id="10" name="Straight Connector 9"/>
          <p:cNvCxnSpPr/>
          <p:nvPr userDrawn="1"/>
        </p:nvCxnSpPr>
        <p:spPr bwMode="auto">
          <a:xfrm>
            <a:off x="10972800" y="3371190"/>
            <a:ext cx="0" cy="11430000"/>
          </a:xfrm>
          <a:prstGeom prst="line">
            <a:avLst/>
          </a:prstGeom>
          <a:noFill/>
          <a:ln w="25400" cap="flat" cmpd="sng" algn="ctr">
            <a:solidFill>
              <a:schemeClr val="tx1"/>
            </a:solidFill>
            <a:prstDash val="dash"/>
            <a:round/>
            <a:headEnd type="oval" w="med" len="med"/>
            <a:tailEnd type="oval" w="med" len="med"/>
          </a:ln>
          <a:effectLst/>
        </p:spPr>
      </p:cxnSp>
      <p:cxnSp>
        <p:nvCxnSpPr>
          <p:cNvPr id="11" name="Straight Connector 10"/>
          <p:cNvCxnSpPr/>
          <p:nvPr userDrawn="1"/>
        </p:nvCxnSpPr>
        <p:spPr bwMode="auto">
          <a:xfrm>
            <a:off x="16352838" y="3371190"/>
            <a:ext cx="0" cy="11430000"/>
          </a:xfrm>
          <a:prstGeom prst="line">
            <a:avLst/>
          </a:prstGeom>
          <a:noFill/>
          <a:ln w="25400" cap="flat" cmpd="sng" algn="ctr">
            <a:solidFill>
              <a:schemeClr val="tx1"/>
            </a:solidFill>
            <a:prstDash val="dash"/>
            <a:round/>
            <a:headEnd type="oval" w="med" len="med"/>
            <a:tailEnd type="oval" w="med" len="med"/>
          </a:ln>
          <a:effectLst/>
        </p:spPr>
      </p:cxnSp>
      <p:sp>
        <p:nvSpPr>
          <p:cNvPr id="12" name="Content Placeholder 9"/>
          <p:cNvSpPr>
            <a:spLocks noGrp="1"/>
          </p:cNvSpPr>
          <p:nvPr>
            <p:ph sz="quarter" idx="10"/>
          </p:nvPr>
        </p:nvSpPr>
        <p:spPr>
          <a:xfrm>
            <a:off x="457200" y="3429830"/>
            <a:ext cx="4899025" cy="7364069"/>
          </a:xfrm>
          <a:prstGeom prst="rect">
            <a:avLst/>
          </a:prstGeom>
        </p:spPr>
        <p:txBody>
          <a:bodyPr/>
          <a:lstStyle>
            <a:lvl1pPr>
              <a:lnSpc>
                <a:spcPts val="2300"/>
              </a:lnSpc>
              <a:spcBef>
                <a:spcPts val="0"/>
              </a:spcBef>
              <a:defRPr sz="1400" baseline="0">
                <a:solidFill>
                  <a:schemeClr val="bg1">
                    <a:lumMod val="50000"/>
                  </a:schemeClr>
                </a:solidFill>
                <a:latin typeface="Arial" charset="0"/>
              </a:defRPr>
            </a:lvl1pPr>
            <a:lvl2pPr>
              <a:lnSpc>
                <a:spcPts val="2300"/>
              </a:lnSpc>
              <a:spcBef>
                <a:spcPts val="0"/>
              </a:spcBef>
              <a:defRPr sz="1400" baseline="0">
                <a:solidFill>
                  <a:schemeClr val="bg1">
                    <a:lumMod val="50000"/>
                  </a:schemeClr>
                </a:solidFill>
                <a:latin typeface="Arial" charset="0"/>
              </a:defRPr>
            </a:lvl2pPr>
            <a:lvl3pPr>
              <a:lnSpc>
                <a:spcPts val="2300"/>
              </a:lnSpc>
              <a:spcBef>
                <a:spcPts val="0"/>
              </a:spcBef>
              <a:defRPr sz="1400" baseline="0">
                <a:solidFill>
                  <a:schemeClr val="bg1">
                    <a:lumMod val="50000"/>
                  </a:schemeClr>
                </a:solidFill>
                <a:latin typeface="Arial" charset="0"/>
              </a:defRPr>
            </a:lvl3pPr>
            <a:lvl4pPr>
              <a:lnSpc>
                <a:spcPts val="2300"/>
              </a:lnSpc>
              <a:spcBef>
                <a:spcPts val="0"/>
              </a:spcBef>
              <a:defRPr sz="1400" baseline="0">
                <a:solidFill>
                  <a:schemeClr val="bg1">
                    <a:lumMod val="50000"/>
                  </a:schemeClr>
                </a:solidFill>
                <a:latin typeface="Arial" charset="0"/>
              </a:defRPr>
            </a:lvl4pPr>
            <a:lvl5pPr marL="1143000" indent="-228600">
              <a:lnSpc>
                <a:spcPts val="2300"/>
              </a:lnSpc>
              <a:spcBef>
                <a:spcPts val="0"/>
              </a:spcBef>
              <a:buClr>
                <a:srgbClr val="245EAC"/>
              </a:buClr>
              <a:buFont typeface="Arial" charset="0"/>
              <a:buChar char="•"/>
              <a:defRPr sz="1400" baseline="0">
                <a:solidFill>
                  <a:schemeClr val="bg1">
                    <a:lumMod val="50000"/>
                  </a:schemeClr>
                </a:solidFill>
                <a:latin typeface="Arial"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3" name="Picture Placeholder 2"/>
          <p:cNvSpPr>
            <a:spLocks noGrp="1"/>
          </p:cNvSpPr>
          <p:nvPr>
            <p:ph type="pic" sz="quarter" idx="16"/>
          </p:nvPr>
        </p:nvSpPr>
        <p:spPr>
          <a:xfrm>
            <a:off x="457200" y="11043369"/>
            <a:ext cx="4899025" cy="3726180"/>
          </a:xfrm>
          <a:prstGeom prst="rect">
            <a:avLst/>
          </a:prstGeom>
          <a:solidFill>
            <a:schemeClr val="bg2">
              <a:lumMod val="85000"/>
            </a:schemeClr>
          </a:solidFill>
        </p:spPr>
        <p:txBody>
          <a:bodyPr>
            <a:normAutofit/>
          </a:bodyPr>
          <a:lstStyle>
            <a:lvl1pPr marL="0" indent="0" algn="ctr">
              <a:buNone/>
              <a:defRPr/>
            </a:lvl1pPr>
          </a:lstStyle>
          <a:p>
            <a:pPr marL="0" indent="0" algn="ctr">
              <a:buNone/>
            </a:pPr>
            <a:endParaRPr lang="en-US" dirty="0"/>
          </a:p>
        </p:txBody>
      </p:sp>
      <p:sp>
        <p:nvSpPr>
          <p:cNvPr id="14" name="Picture Placeholder 2"/>
          <p:cNvSpPr>
            <a:spLocks noGrp="1"/>
          </p:cNvSpPr>
          <p:nvPr>
            <p:ph type="pic" sz="quarter" idx="17"/>
          </p:nvPr>
        </p:nvSpPr>
        <p:spPr>
          <a:xfrm>
            <a:off x="16597312" y="8940663"/>
            <a:ext cx="4899025" cy="3726180"/>
          </a:xfrm>
          <a:prstGeom prst="rect">
            <a:avLst/>
          </a:prstGeom>
          <a:solidFill>
            <a:schemeClr val="bg2">
              <a:lumMod val="85000"/>
            </a:schemeClr>
          </a:solidFill>
        </p:spPr>
        <p:txBody>
          <a:bodyPr/>
          <a:lstStyle>
            <a:lvl1pPr marL="0" indent="0" algn="ctr">
              <a:buNone/>
              <a:defRPr/>
            </a:lvl1pPr>
          </a:lstStyle>
          <a:p>
            <a:pPr marL="0" indent="0" algn="ctr">
              <a:buNone/>
            </a:pPr>
            <a:endParaRPr lang="en-US" dirty="0"/>
          </a:p>
        </p:txBody>
      </p:sp>
      <p:sp>
        <p:nvSpPr>
          <p:cNvPr id="15" name="Content Placeholder 9"/>
          <p:cNvSpPr>
            <a:spLocks noGrp="1"/>
          </p:cNvSpPr>
          <p:nvPr>
            <p:ph sz="quarter" idx="18"/>
          </p:nvPr>
        </p:nvSpPr>
        <p:spPr>
          <a:xfrm>
            <a:off x="5837237" y="3429829"/>
            <a:ext cx="4899025" cy="11339721"/>
          </a:xfrm>
          <a:prstGeom prst="rect">
            <a:avLst/>
          </a:prstGeom>
        </p:spPr>
        <p:txBody>
          <a:bodyPr/>
          <a:lstStyle>
            <a:lvl1pPr>
              <a:lnSpc>
                <a:spcPts val="2300"/>
              </a:lnSpc>
              <a:spcBef>
                <a:spcPts val="0"/>
              </a:spcBef>
              <a:defRPr sz="1400" baseline="0">
                <a:solidFill>
                  <a:schemeClr val="bg1">
                    <a:lumMod val="50000"/>
                  </a:schemeClr>
                </a:solidFill>
                <a:latin typeface="Arial" charset="0"/>
              </a:defRPr>
            </a:lvl1pPr>
            <a:lvl2pPr>
              <a:lnSpc>
                <a:spcPts val="2300"/>
              </a:lnSpc>
              <a:spcBef>
                <a:spcPts val="0"/>
              </a:spcBef>
              <a:defRPr sz="1400" baseline="0">
                <a:solidFill>
                  <a:schemeClr val="bg1">
                    <a:lumMod val="50000"/>
                  </a:schemeClr>
                </a:solidFill>
                <a:latin typeface="Arial" charset="0"/>
              </a:defRPr>
            </a:lvl2pPr>
            <a:lvl3pPr>
              <a:lnSpc>
                <a:spcPts val="2300"/>
              </a:lnSpc>
              <a:spcBef>
                <a:spcPts val="0"/>
              </a:spcBef>
              <a:defRPr sz="1400" baseline="0">
                <a:solidFill>
                  <a:schemeClr val="bg1">
                    <a:lumMod val="50000"/>
                  </a:schemeClr>
                </a:solidFill>
                <a:latin typeface="Arial" charset="0"/>
              </a:defRPr>
            </a:lvl3pPr>
            <a:lvl4pPr>
              <a:lnSpc>
                <a:spcPts val="2300"/>
              </a:lnSpc>
              <a:spcBef>
                <a:spcPts val="0"/>
              </a:spcBef>
              <a:defRPr sz="1400" baseline="0">
                <a:solidFill>
                  <a:schemeClr val="bg1">
                    <a:lumMod val="50000"/>
                  </a:schemeClr>
                </a:solidFill>
                <a:latin typeface="Arial" charset="0"/>
              </a:defRPr>
            </a:lvl4pPr>
            <a:lvl5pPr marL="1143000" indent="-228600">
              <a:lnSpc>
                <a:spcPts val="2300"/>
              </a:lnSpc>
              <a:spcBef>
                <a:spcPts val="0"/>
              </a:spcBef>
              <a:buClr>
                <a:srgbClr val="245EAC"/>
              </a:buClr>
              <a:buFont typeface="Arial" charset="0"/>
              <a:buChar char="•"/>
              <a:defRPr sz="1400" baseline="0">
                <a:solidFill>
                  <a:schemeClr val="bg1">
                    <a:lumMod val="50000"/>
                  </a:schemeClr>
                </a:solidFill>
                <a:latin typeface="Arial"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6" name="Content Placeholder 9"/>
          <p:cNvSpPr>
            <a:spLocks noGrp="1"/>
          </p:cNvSpPr>
          <p:nvPr>
            <p:ph sz="quarter" idx="19"/>
          </p:nvPr>
        </p:nvSpPr>
        <p:spPr>
          <a:xfrm>
            <a:off x="11209339" y="3431561"/>
            <a:ext cx="4899025" cy="3487882"/>
          </a:xfrm>
          <a:prstGeom prst="rect">
            <a:avLst/>
          </a:prstGeom>
        </p:spPr>
        <p:txBody>
          <a:bodyPr/>
          <a:lstStyle>
            <a:lvl1pPr>
              <a:lnSpc>
                <a:spcPts val="2300"/>
              </a:lnSpc>
              <a:spcBef>
                <a:spcPts val="0"/>
              </a:spcBef>
              <a:defRPr sz="1400" baseline="0">
                <a:solidFill>
                  <a:schemeClr val="bg1">
                    <a:lumMod val="50000"/>
                  </a:schemeClr>
                </a:solidFill>
                <a:latin typeface="Arial" charset="0"/>
              </a:defRPr>
            </a:lvl1pPr>
            <a:lvl2pPr>
              <a:lnSpc>
                <a:spcPts val="2300"/>
              </a:lnSpc>
              <a:spcBef>
                <a:spcPts val="0"/>
              </a:spcBef>
              <a:defRPr sz="1400" baseline="0">
                <a:solidFill>
                  <a:schemeClr val="bg1">
                    <a:lumMod val="50000"/>
                  </a:schemeClr>
                </a:solidFill>
                <a:latin typeface="Arial" charset="0"/>
              </a:defRPr>
            </a:lvl2pPr>
            <a:lvl3pPr>
              <a:lnSpc>
                <a:spcPts val="2300"/>
              </a:lnSpc>
              <a:spcBef>
                <a:spcPts val="0"/>
              </a:spcBef>
              <a:defRPr sz="1400" baseline="0">
                <a:solidFill>
                  <a:schemeClr val="bg1">
                    <a:lumMod val="50000"/>
                  </a:schemeClr>
                </a:solidFill>
                <a:latin typeface="Arial" charset="0"/>
              </a:defRPr>
            </a:lvl3pPr>
            <a:lvl4pPr>
              <a:lnSpc>
                <a:spcPts val="2300"/>
              </a:lnSpc>
              <a:spcBef>
                <a:spcPts val="0"/>
              </a:spcBef>
              <a:defRPr sz="1400" baseline="0">
                <a:solidFill>
                  <a:schemeClr val="bg1">
                    <a:lumMod val="50000"/>
                  </a:schemeClr>
                </a:solidFill>
                <a:latin typeface="Arial" charset="0"/>
              </a:defRPr>
            </a:lvl4pPr>
            <a:lvl5pPr marL="1143000" indent="-228600">
              <a:lnSpc>
                <a:spcPts val="2300"/>
              </a:lnSpc>
              <a:spcBef>
                <a:spcPts val="0"/>
              </a:spcBef>
              <a:buClr>
                <a:srgbClr val="245EAC"/>
              </a:buClr>
              <a:buFont typeface="Arial" charset="0"/>
              <a:buChar char="•"/>
              <a:defRPr sz="1400" baseline="0">
                <a:solidFill>
                  <a:schemeClr val="bg1">
                    <a:lumMod val="50000"/>
                  </a:schemeClr>
                </a:solidFill>
                <a:latin typeface="Arial"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7" name="Content Placeholder 9"/>
          <p:cNvSpPr>
            <a:spLocks noGrp="1"/>
          </p:cNvSpPr>
          <p:nvPr>
            <p:ph sz="quarter" idx="20"/>
          </p:nvPr>
        </p:nvSpPr>
        <p:spPr>
          <a:xfrm>
            <a:off x="16597312" y="3429830"/>
            <a:ext cx="4899025" cy="5097947"/>
          </a:xfrm>
          <a:prstGeom prst="rect">
            <a:avLst/>
          </a:prstGeom>
        </p:spPr>
        <p:txBody>
          <a:bodyPr/>
          <a:lstStyle>
            <a:lvl1pPr>
              <a:lnSpc>
                <a:spcPts val="2300"/>
              </a:lnSpc>
              <a:spcBef>
                <a:spcPts val="0"/>
              </a:spcBef>
              <a:defRPr sz="1400" baseline="0">
                <a:solidFill>
                  <a:schemeClr val="bg1">
                    <a:lumMod val="50000"/>
                  </a:schemeClr>
                </a:solidFill>
                <a:latin typeface="Arial" charset="0"/>
              </a:defRPr>
            </a:lvl1pPr>
            <a:lvl2pPr>
              <a:lnSpc>
                <a:spcPts val="2300"/>
              </a:lnSpc>
              <a:spcBef>
                <a:spcPts val="0"/>
              </a:spcBef>
              <a:defRPr sz="1400" baseline="0">
                <a:solidFill>
                  <a:schemeClr val="bg1">
                    <a:lumMod val="50000"/>
                  </a:schemeClr>
                </a:solidFill>
                <a:latin typeface="Arial" charset="0"/>
              </a:defRPr>
            </a:lvl2pPr>
            <a:lvl3pPr>
              <a:lnSpc>
                <a:spcPts val="2300"/>
              </a:lnSpc>
              <a:spcBef>
                <a:spcPts val="0"/>
              </a:spcBef>
              <a:defRPr sz="1400" baseline="0">
                <a:solidFill>
                  <a:schemeClr val="bg1">
                    <a:lumMod val="50000"/>
                  </a:schemeClr>
                </a:solidFill>
                <a:latin typeface="Arial" charset="0"/>
              </a:defRPr>
            </a:lvl3pPr>
            <a:lvl4pPr>
              <a:lnSpc>
                <a:spcPts val="2300"/>
              </a:lnSpc>
              <a:spcBef>
                <a:spcPts val="0"/>
              </a:spcBef>
              <a:defRPr sz="1400" baseline="0">
                <a:solidFill>
                  <a:schemeClr val="bg1">
                    <a:lumMod val="50000"/>
                  </a:schemeClr>
                </a:solidFill>
                <a:latin typeface="Arial" charset="0"/>
              </a:defRPr>
            </a:lvl4pPr>
            <a:lvl5pPr marL="1143000" indent="-228600">
              <a:lnSpc>
                <a:spcPts val="2300"/>
              </a:lnSpc>
              <a:spcBef>
                <a:spcPts val="0"/>
              </a:spcBef>
              <a:buClr>
                <a:srgbClr val="245EAC"/>
              </a:buClr>
              <a:buFont typeface="Arial" charset="0"/>
              <a:buChar char="•"/>
              <a:defRPr sz="1400" baseline="0">
                <a:solidFill>
                  <a:schemeClr val="bg1">
                    <a:lumMod val="50000"/>
                  </a:schemeClr>
                </a:solidFill>
                <a:latin typeface="Arial"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8" name="Content Placeholder 9"/>
          <p:cNvSpPr>
            <a:spLocks noGrp="1"/>
          </p:cNvSpPr>
          <p:nvPr>
            <p:ph sz="quarter" idx="21"/>
          </p:nvPr>
        </p:nvSpPr>
        <p:spPr>
          <a:xfrm>
            <a:off x="16597312" y="12904441"/>
            <a:ext cx="4899025" cy="1924743"/>
          </a:xfrm>
          <a:prstGeom prst="rect">
            <a:avLst/>
          </a:prstGeom>
        </p:spPr>
        <p:txBody>
          <a:bodyPr/>
          <a:lstStyle>
            <a:lvl1pPr>
              <a:lnSpc>
                <a:spcPts val="2300"/>
              </a:lnSpc>
              <a:spcBef>
                <a:spcPts val="0"/>
              </a:spcBef>
              <a:defRPr sz="1400" baseline="0">
                <a:solidFill>
                  <a:schemeClr val="bg1">
                    <a:lumMod val="50000"/>
                  </a:schemeClr>
                </a:solidFill>
                <a:latin typeface="Arial" charset="0"/>
              </a:defRPr>
            </a:lvl1pPr>
            <a:lvl2pPr>
              <a:lnSpc>
                <a:spcPts val="2300"/>
              </a:lnSpc>
              <a:spcBef>
                <a:spcPts val="0"/>
              </a:spcBef>
              <a:defRPr sz="1400" baseline="0">
                <a:solidFill>
                  <a:schemeClr val="bg1">
                    <a:lumMod val="50000"/>
                  </a:schemeClr>
                </a:solidFill>
                <a:latin typeface="Arial" charset="0"/>
              </a:defRPr>
            </a:lvl2pPr>
            <a:lvl3pPr>
              <a:lnSpc>
                <a:spcPts val="2300"/>
              </a:lnSpc>
              <a:spcBef>
                <a:spcPts val="0"/>
              </a:spcBef>
              <a:defRPr sz="1400" baseline="0">
                <a:solidFill>
                  <a:schemeClr val="bg1">
                    <a:lumMod val="50000"/>
                  </a:schemeClr>
                </a:solidFill>
                <a:latin typeface="Arial" charset="0"/>
              </a:defRPr>
            </a:lvl3pPr>
            <a:lvl4pPr>
              <a:lnSpc>
                <a:spcPts val="2300"/>
              </a:lnSpc>
              <a:spcBef>
                <a:spcPts val="0"/>
              </a:spcBef>
              <a:defRPr sz="1400" baseline="0">
                <a:solidFill>
                  <a:schemeClr val="bg1">
                    <a:lumMod val="50000"/>
                  </a:schemeClr>
                </a:solidFill>
                <a:latin typeface="Arial" charset="0"/>
              </a:defRPr>
            </a:lvl4pPr>
            <a:lvl5pPr marL="1143000" indent="-228600">
              <a:lnSpc>
                <a:spcPts val="2300"/>
              </a:lnSpc>
              <a:spcBef>
                <a:spcPts val="0"/>
              </a:spcBef>
              <a:buClr>
                <a:srgbClr val="245EAC"/>
              </a:buClr>
              <a:buFont typeface="Arial" charset="0"/>
              <a:buChar char="•"/>
              <a:defRPr sz="1400" baseline="0">
                <a:solidFill>
                  <a:schemeClr val="bg1">
                    <a:lumMod val="50000"/>
                  </a:schemeClr>
                </a:solidFill>
                <a:latin typeface="Arial"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9" name="Chart Placeholder 23"/>
          <p:cNvSpPr>
            <a:spLocks noGrp="1"/>
          </p:cNvSpPr>
          <p:nvPr>
            <p:ph type="chart" sz="quarter" idx="22"/>
          </p:nvPr>
        </p:nvSpPr>
        <p:spPr>
          <a:xfrm>
            <a:off x="11275218" y="7345217"/>
            <a:ext cx="4833146" cy="3471069"/>
          </a:xfrm>
          <a:prstGeom prst="rect">
            <a:avLst/>
          </a:prstGeom>
        </p:spPr>
        <p:txBody>
          <a:bodyPr/>
          <a:lstStyle/>
          <a:p>
            <a:endParaRPr lang="en-US" dirty="0"/>
          </a:p>
        </p:txBody>
      </p:sp>
      <p:sp>
        <p:nvSpPr>
          <p:cNvPr id="20" name="Content Placeholder 9"/>
          <p:cNvSpPr>
            <a:spLocks noGrp="1"/>
          </p:cNvSpPr>
          <p:nvPr>
            <p:ph sz="quarter" idx="23"/>
          </p:nvPr>
        </p:nvSpPr>
        <p:spPr>
          <a:xfrm>
            <a:off x="11275218" y="11278949"/>
            <a:ext cx="4899025" cy="3570115"/>
          </a:xfrm>
          <a:prstGeom prst="rect">
            <a:avLst/>
          </a:prstGeom>
        </p:spPr>
        <p:txBody>
          <a:bodyPr/>
          <a:lstStyle>
            <a:lvl1pPr>
              <a:lnSpc>
                <a:spcPts val="2300"/>
              </a:lnSpc>
              <a:spcBef>
                <a:spcPts val="0"/>
              </a:spcBef>
              <a:defRPr sz="1400" baseline="0">
                <a:solidFill>
                  <a:schemeClr val="bg1">
                    <a:lumMod val="50000"/>
                  </a:schemeClr>
                </a:solidFill>
                <a:latin typeface="Arial" charset="0"/>
              </a:defRPr>
            </a:lvl1pPr>
            <a:lvl2pPr>
              <a:lnSpc>
                <a:spcPts val="2300"/>
              </a:lnSpc>
              <a:spcBef>
                <a:spcPts val="0"/>
              </a:spcBef>
              <a:defRPr sz="1400" baseline="0">
                <a:solidFill>
                  <a:schemeClr val="bg1">
                    <a:lumMod val="50000"/>
                  </a:schemeClr>
                </a:solidFill>
                <a:latin typeface="Arial" charset="0"/>
              </a:defRPr>
            </a:lvl2pPr>
            <a:lvl3pPr>
              <a:lnSpc>
                <a:spcPts val="2300"/>
              </a:lnSpc>
              <a:spcBef>
                <a:spcPts val="0"/>
              </a:spcBef>
              <a:defRPr sz="1400" baseline="0">
                <a:solidFill>
                  <a:schemeClr val="bg1">
                    <a:lumMod val="50000"/>
                  </a:schemeClr>
                </a:solidFill>
                <a:latin typeface="Arial" charset="0"/>
              </a:defRPr>
            </a:lvl3pPr>
            <a:lvl4pPr>
              <a:lnSpc>
                <a:spcPts val="2300"/>
              </a:lnSpc>
              <a:spcBef>
                <a:spcPts val="0"/>
              </a:spcBef>
              <a:defRPr sz="1400" baseline="0">
                <a:solidFill>
                  <a:schemeClr val="bg1">
                    <a:lumMod val="50000"/>
                  </a:schemeClr>
                </a:solidFill>
                <a:latin typeface="Arial" charset="0"/>
              </a:defRPr>
            </a:lvl4pPr>
            <a:lvl5pPr marL="1143000" indent="-228600">
              <a:lnSpc>
                <a:spcPts val="2300"/>
              </a:lnSpc>
              <a:spcBef>
                <a:spcPts val="0"/>
              </a:spcBef>
              <a:buClr>
                <a:srgbClr val="245EAC"/>
              </a:buClr>
              <a:buFont typeface="Arial" charset="0"/>
              <a:buChar char="•"/>
              <a:defRPr sz="1400" baseline="0">
                <a:solidFill>
                  <a:schemeClr val="bg1">
                    <a:lumMod val="50000"/>
                  </a:schemeClr>
                </a:solidFill>
                <a:latin typeface="Arial"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1907944805"/>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4" Type="http://schemas.openxmlformats.org/officeDocument/2006/relationships/image" Target="../media/image1.png"/><Relationship Id="rId5" Type="http://schemas.openxmlformats.org/officeDocument/2006/relationships/image" Target="../media/image2.png"/><Relationship Id="rId1" Type="http://schemas.openxmlformats.org/officeDocument/2006/relationships/slideLayout" Target="../slideLayouts/slideLayout1.xml"/><Relationship Id="rId2" Type="http://schemas.openxmlformats.org/officeDocument/2006/relationships/slideLayout" Target="../slideLayouts/slideLayout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 name="Rectangle 36"/>
          <p:cNvSpPr>
            <a:spLocks noChangeArrowheads="1"/>
          </p:cNvSpPr>
          <p:nvPr userDrawn="1"/>
        </p:nvSpPr>
        <p:spPr bwMode="auto">
          <a:xfrm>
            <a:off x="0" y="15204831"/>
            <a:ext cx="21945600" cy="1254369"/>
          </a:xfrm>
          <a:prstGeom prst="rect">
            <a:avLst/>
          </a:prstGeom>
          <a:solidFill>
            <a:srgbClr val="005BBB"/>
          </a:solidFill>
          <a:ln w="9525">
            <a:noFill/>
            <a:miter lim="800000"/>
            <a:headEnd/>
            <a:tailEnd/>
          </a:ln>
          <a:effectLst/>
        </p:spPr>
        <p:txBody>
          <a:bodyPr wrap="none" anchor="ctr"/>
          <a:lstStyle>
            <a:lvl1pPr eaLnBrk="0" hangingPunct="0">
              <a:defRPr sz="2900">
                <a:solidFill>
                  <a:schemeClr val="tx1"/>
                </a:solidFill>
                <a:latin typeface="Arial Narrow" charset="0"/>
                <a:ea typeface="ＭＳ Ｐゴシック" charset="-128"/>
              </a:defRPr>
            </a:lvl1pPr>
            <a:lvl2pPr marL="37931725" indent="-37474525" eaLnBrk="0" hangingPunct="0">
              <a:defRPr sz="2900">
                <a:solidFill>
                  <a:schemeClr val="tx1"/>
                </a:solidFill>
                <a:latin typeface="Arial Narrow" charset="0"/>
                <a:ea typeface="ＭＳ Ｐゴシック" charset="-128"/>
              </a:defRPr>
            </a:lvl2pPr>
            <a:lvl3pPr eaLnBrk="0" hangingPunct="0">
              <a:defRPr sz="2900">
                <a:solidFill>
                  <a:schemeClr val="tx1"/>
                </a:solidFill>
                <a:latin typeface="Arial Narrow" charset="0"/>
                <a:ea typeface="ＭＳ Ｐゴシック" charset="-128"/>
              </a:defRPr>
            </a:lvl3pPr>
            <a:lvl4pPr eaLnBrk="0" hangingPunct="0">
              <a:defRPr sz="2900">
                <a:solidFill>
                  <a:schemeClr val="tx1"/>
                </a:solidFill>
                <a:latin typeface="Arial Narrow" charset="0"/>
                <a:ea typeface="ＭＳ Ｐゴシック" charset="-128"/>
              </a:defRPr>
            </a:lvl4pPr>
            <a:lvl5pPr eaLnBrk="0" hangingPunct="0">
              <a:defRPr sz="2900">
                <a:solidFill>
                  <a:schemeClr val="tx1"/>
                </a:solidFill>
                <a:latin typeface="Arial Narrow" charset="0"/>
                <a:ea typeface="ＭＳ Ｐゴシック" charset="-128"/>
              </a:defRPr>
            </a:lvl5pPr>
            <a:lvl6pPr marL="457200" eaLnBrk="0" fontAlgn="base" hangingPunct="0">
              <a:spcBef>
                <a:spcPct val="0"/>
              </a:spcBef>
              <a:spcAft>
                <a:spcPct val="0"/>
              </a:spcAft>
              <a:defRPr sz="2900">
                <a:solidFill>
                  <a:schemeClr val="tx1"/>
                </a:solidFill>
                <a:latin typeface="Arial Narrow" charset="0"/>
                <a:ea typeface="ＭＳ Ｐゴシック" charset="-128"/>
              </a:defRPr>
            </a:lvl6pPr>
            <a:lvl7pPr marL="914400" eaLnBrk="0" fontAlgn="base" hangingPunct="0">
              <a:spcBef>
                <a:spcPct val="0"/>
              </a:spcBef>
              <a:spcAft>
                <a:spcPct val="0"/>
              </a:spcAft>
              <a:defRPr sz="2900">
                <a:solidFill>
                  <a:schemeClr val="tx1"/>
                </a:solidFill>
                <a:latin typeface="Arial Narrow" charset="0"/>
                <a:ea typeface="ＭＳ Ｐゴシック" charset="-128"/>
              </a:defRPr>
            </a:lvl7pPr>
            <a:lvl8pPr marL="1371600" eaLnBrk="0" fontAlgn="base" hangingPunct="0">
              <a:spcBef>
                <a:spcPct val="0"/>
              </a:spcBef>
              <a:spcAft>
                <a:spcPct val="0"/>
              </a:spcAft>
              <a:defRPr sz="2900">
                <a:solidFill>
                  <a:schemeClr val="tx1"/>
                </a:solidFill>
                <a:latin typeface="Arial Narrow" charset="0"/>
                <a:ea typeface="ＭＳ Ｐゴシック" charset="-128"/>
              </a:defRPr>
            </a:lvl8pPr>
            <a:lvl9pPr marL="1828800" eaLnBrk="0" fontAlgn="base" hangingPunct="0">
              <a:spcBef>
                <a:spcPct val="0"/>
              </a:spcBef>
              <a:spcAft>
                <a:spcPct val="0"/>
              </a:spcAft>
              <a:defRPr sz="2900">
                <a:solidFill>
                  <a:schemeClr val="tx1"/>
                </a:solidFill>
                <a:latin typeface="Arial Narrow" charset="0"/>
                <a:ea typeface="ＭＳ Ｐゴシック" charset="-128"/>
              </a:defRPr>
            </a:lvl9pPr>
          </a:lstStyle>
          <a:p>
            <a:pPr eaLnBrk="1" hangingPunct="1">
              <a:defRPr/>
            </a:pPr>
            <a:endParaRPr lang="en-US" altLang="en-US" sz="1450" b="0" i="0" baseline="0" dirty="0" smtClean="0">
              <a:solidFill>
                <a:schemeClr val="tx1"/>
              </a:solidFill>
              <a:latin typeface="Arial" charset="0"/>
              <a:ea typeface="Arial" charset="0"/>
            </a:endParaRPr>
          </a:p>
        </p:txBody>
      </p:sp>
      <p:sp>
        <p:nvSpPr>
          <p:cNvPr id="8" name="Rectangle 36"/>
          <p:cNvSpPr>
            <a:spLocks noChangeArrowheads="1"/>
          </p:cNvSpPr>
          <p:nvPr userDrawn="1"/>
        </p:nvSpPr>
        <p:spPr bwMode="auto">
          <a:xfrm>
            <a:off x="0" y="0"/>
            <a:ext cx="21945600" cy="2743200"/>
          </a:xfrm>
          <a:prstGeom prst="rect">
            <a:avLst/>
          </a:prstGeom>
          <a:solidFill>
            <a:srgbClr val="005BBB"/>
          </a:solidFill>
          <a:ln w="9525">
            <a:noFill/>
            <a:miter lim="800000"/>
            <a:headEnd/>
            <a:tailEnd/>
          </a:ln>
          <a:effectLst/>
        </p:spPr>
        <p:txBody>
          <a:bodyPr wrap="none" anchor="ctr"/>
          <a:lstStyle>
            <a:lvl1pPr eaLnBrk="0" hangingPunct="0">
              <a:defRPr sz="2900">
                <a:solidFill>
                  <a:schemeClr val="tx1"/>
                </a:solidFill>
                <a:latin typeface="Arial Narrow" charset="0"/>
                <a:ea typeface="ＭＳ Ｐゴシック" charset="-128"/>
              </a:defRPr>
            </a:lvl1pPr>
            <a:lvl2pPr marL="37931725" indent="-37474525" eaLnBrk="0" hangingPunct="0">
              <a:defRPr sz="2900">
                <a:solidFill>
                  <a:schemeClr val="tx1"/>
                </a:solidFill>
                <a:latin typeface="Arial Narrow" charset="0"/>
                <a:ea typeface="ＭＳ Ｐゴシック" charset="-128"/>
              </a:defRPr>
            </a:lvl2pPr>
            <a:lvl3pPr eaLnBrk="0" hangingPunct="0">
              <a:defRPr sz="2900">
                <a:solidFill>
                  <a:schemeClr val="tx1"/>
                </a:solidFill>
                <a:latin typeface="Arial Narrow" charset="0"/>
                <a:ea typeface="ＭＳ Ｐゴシック" charset="-128"/>
              </a:defRPr>
            </a:lvl3pPr>
            <a:lvl4pPr eaLnBrk="0" hangingPunct="0">
              <a:defRPr sz="2900">
                <a:solidFill>
                  <a:schemeClr val="tx1"/>
                </a:solidFill>
                <a:latin typeface="Arial Narrow" charset="0"/>
                <a:ea typeface="ＭＳ Ｐゴシック" charset="-128"/>
              </a:defRPr>
            </a:lvl4pPr>
            <a:lvl5pPr eaLnBrk="0" hangingPunct="0">
              <a:defRPr sz="2900">
                <a:solidFill>
                  <a:schemeClr val="tx1"/>
                </a:solidFill>
                <a:latin typeface="Arial Narrow" charset="0"/>
                <a:ea typeface="ＭＳ Ｐゴシック" charset="-128"/>
              </a:defRPr>
            </a:lvl5pPr>
            <a:lvl6pPr marL="457200" eaLnBrk="0" fontAlgn="base" hangingPunct="0">
              <a:spcBef>
                <a:spcPct val="0"/>
              </a:spcBef>
              <a:spcAft>
                <a:spcPct val="0"/>
              </a:spcAft>
              <a:defRPr sz="2900">
                <a:solidFill>
                  <a:schemeClr val="tx1"/>
                </a:solidFill>
                <a:latin typeface="Arial Narrow" charset="0"/>
                <a:ea typeface="ＭＳ Ｐゴシック" charset="-128"/>
              </a:defRPr>
            </a:lvl6pPr>
            <a:lvl7pPr marL="914400" eaLnBrk="0" fontAlgn="base" hangingPunct="0">
              <a:spcBef>
                <a:spcPct val="0"/>
              </a:spcBef>
              <a:spcAft>
                <a:spcPct val="0"/>
              </a:spcAft>
              <a:defRPr sz="2900">
                <a:solidFill>
                  <a:schemeClr val="tx1"/>
                </a:solidFill>
                <a:latin typeface="Arial Narrow" charset="0"/>
                <a:ea typeface="ＭＳ Ｐゴシック" charset="-128"/>
              </a:defRPr>
            </a:lvl7pPr>
            <a:lvl8pPr marL="1371600" eaLnBrk="0" fontAlgn="base" hangingPunct="0">
              <a:spcBef>
                <a:spcPct val="0"/>
              </a:spcBef>
              <a:spcAft>
                <a:spcPct val="0"/>
              </a:spcAft>
              <a:defRPr sz="2900">
                <a:solidFill>
                  <a:schemeClr val="tx1"/>
                </a:solidFill>
                <a:latin typeface="Arial Narrow" charset="0"/>
                <a:ea typeface="ＭＳ Ｐゴシック" charset="-128"/>
              </a:defRPr>
            </a:lvl8pPr>
            <a:lvl9pPr marL="1828800" eaLnBrk="0" fontAlgn="base" hangingPunct="0">
              <a:spcBef>
                <a:spcPct val="0"/>
              </a:spcBef>
              <a:spcAft>
                <a:spcPct val="0"/>
              </a:spcAft>
              <a:defRPr sz="2900">
                <a:solidFill>
                  <a:schemeClr val="tx1"/>
                </a:solidFill>
                <a:latin typeface="Arial Narrow" charset="0"/>
                <a:ea typeface="ＭＳ Ｐゴシック" charset="-128"/>
              </a:defRPr>
            </a:lvl9pPr>
          </a:lstStyle>
          <a:p>
            <a:pPr eaLnBrk="1" hangingPunct="1">
              <a:defRPr/>
            </a:pPr>
            <a:endParaRPr lang="en-US" altLang="en-US" sz="1450" b="0" i="0" baseline="0" dirty="0" smtClean="0">
              <a:solidFill>
                <a:schemeClr val="tx1"/>
              </a:solidFill>
              <a:latin typeface="Arial" charset="0"/>
              <a:ea typeface="Arial" charset="0"/>
            </a:endParaRPr>
          </a:p>
        </p:txBody>
      </p:sp>
      <p:sp>
        <p:nvSpPr>
          <p:cNvPr id="2" name="Rectangle 1"/>
          <p:cNvSpPr/>
          <p:nvPr userDrawn="1"/>
        </p:nvSpPr>
        <p:spPr>
          <a:xfrm>
            <a:off x="-1" y="2628900"/>
            <a:ext cx="21945601" cy="13062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15"/>
          </a:p>
        </p:txBody>
      </p:sp>
      <p:pic>
        <p:nvPicPr>
          <p:cNvPr id="3" name="Picture 2"/>
          <p:cNvPicPr>
            <a:picLocks noChangeAspect="1"/>
          </p:cNvPicPr>
          <p:nvPr userDrawn="1"/>
        </p:nvPicPr>
        <p:blipFill rotWithShape="1">
          <a:blip r:embed="rId4">
            <a:alphaModFix amt="41000"/>
            <a:extLst>
              <a:ext uri="{28A0092B-C50C-407E-A947-70E740481C1C}">
                <a14:useLocalDpi xmlns:a14="http://schemas.microsoft.com/office/drawing/2010/main" val="0"/>
              </a:ext>
            </a:extLst>
          </a:blip>
          <a:srcRect t="4395" b="40121"/>
          <a:stretch/>
        </p:blipFill>
        <p:spPr>
          <a:xfrm>
            <a:off x="16095666" y="0"/>
            <a:ext cx="4670840" cy="2628480"/>
          </a:xfrm>
          <a:prstGeom prst="rect">
            <a:avLst/>
          </a:prstGeom>
        </p:spPr>
      </p:pic>
      <p:pic>
        <p:nvPicPr>
          <p:cNvPr id="4" name="Picture 3"/>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537366" y="15577373"/>
            <a:ext cx="6797706" cy="504141"/>
          </a:xfrm>
          <a:prstGeom prst="rect">
            <a:avLst/>
          </a:prstGeom>
        </p:spPr>
      </p:pic>
      <p:cxnSp>
        <p:nvCxnSpPr>
          <p:cNvPr id="7" name="Straight Connector 6"/>
          <p:cNvCxnSpPr/>
          <p:nvPr userDrawn="1"/>
        </p:nvCxnSpPr>
        <p:spPr>
          <a:xfrm>
            <a:off x="16348432" y="15418732"/>
            <a:ext cx="0" cy="794085"/>
          </a:xfrm>
          <a:prstGeom prst="line">
            <a:avLst/>
          </a:prstGeom>
          <a:ln w="25400">
            <a:solidFill>
              <a:schemeClr val="bg1"/>
            </a:solidFill>
            <a:prstDash val="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01499162"/>
      </p:ext>
    </p:extLst>
  </p:cSld>
  <p:clrMap bg1="lt1" tx1="dk1" bg2="lt2" tx2="dk2" accent1="accent1" accent2="accent2" accent3="accent3" accent4="accent4" accent5="accent5" accent6="accent6" hlink="hlink" folHlink="folHlink"/>
  <p:sldLayoutIdLst>
    <p:sldLayoutId id="2147483673" r:id="rId1"/>
    <p:sldLayoutId id="2147483686" r:id="rId2"/>
  </p:sldLayoutIdLst>
  <p:timing>
    <p:tnLst>
      <p:par>
        <p:cTn id="1" dur="indefinite" restart="never" nodeType="tmRoot"/>
      </p:par>
    </p:tnLst>
  </p:timing>
  <p:txStyles>
    <p:titleStyle>
      <a:lvl1pPr algn="l" defTabSz="457200" rtl="0" eaLnBrk="1" latinLnBrk="0" hangingPunct="1">
        <a:lnSpc>
          <a:spcPct val="90000"/>
        </a:lnSpc>
        <a:spcBef>
          <a:spcPct val="0"/>
        </a:spcBef>
        <a:buNone/>
        <a:defRPr sz="2200" kern="1200">
          <a:solidFill>
            <a:schemeClr val="tx1"/>
          </a:solidFill>
          <a:latin typeface="+mj-lt"/>
          <a:ea typeface="+mj-ea"/>
          <a:cs typeface="+mj-cs"/>
        </a:defRPr>
      </a:lvl1pPr>
    </p:titleStyle>
    <p:bodyStyle>
      <a:lvl1pPr marL="114300" indent="-114300" algn="l" defTabSz="457200" rtl="0" eaLnBrk="1" latinLnBrk="0" hangingPunct="1">
        <a:lnSpc>
          <a:spcPct val="90000"/>
        </a:lnSpc>
        <a:spcBef>
          <a:spcPts val="500"/>
        </a:spcBef>
        <a:buFont typeface="Arial"/>
        <a:buChar char="•"/>
        <a:defRPr sz="1400" kern="1200">
          <a:solidFill>
            <a:schemeClr val="tx1"/>
          </a:solidFill>
          <a:latin typeface="+mn-lt"/>
          <a:ea typeface="+mn-ea"/>
          <a:cs typeface="+mn-cs"/>
        </a:defRPr>
      </a:lvl1pPr>
      <a:lvl2pPr marL="342900" indent="-114300" algn="l" defTabSz="457200" rtl="0" eaLnBrk="1" latinLnBrk="0" hangingPunct="1">
        <a:lnSpc>
          <a:spcPct val="90000"/>
        </a:lnSpc>
        <a:spcBef>
          <a:spcPts val="250"/>
        </a:spcBef>
        <a:buFont typeface="Arial"/>
        <a:buChar char="•"/>
        <a:defRPr sz="1200" kern="1200">
          <a:solidFill>
            <a:schemeClr val="tx1"/>
          </a:solidFill>
          <a:latin typeface="+mn-lt"/>
          <a:ea typeface="+mn-ea"/>
          <a:cs typeface="+mn-cs"/>
        </a:defRPr>
      </a:lvl2pPr>
      <a:lvl3pPr marL="571500" indent="-114300" algn="l" defTabSz="457200" rtl="0" eaLnBrk="1" latinLnBrk="0" hangingPunct="1">
        <a:lnSpc>
          <a:spcPct val="90000"/>
        </a:lnSpc>
        <a:spcBef>
          <a:spcPts val="250"/>
        </a:spcBef>
        <a:buFont typeface="Arial"/>
        <a:buChar char="•"/>
        <a:defRPr sz="1000" kern="1200">
          <a:solidFill>
            <a:schemeClr val="tx1"/>
          </a:solidFill>
          <a:latin typeface="+mn-lt"/>
          <a:ea typeface="+mn-ea"/>
          <a:cs typeface="+mn-cs"/>
        </a:defRPr>
      </a:lvl3pPr>
      <a:lvl4pPr marL="800100" indent="-114300" algn="l" defTabSz="457200" rtl="0" eaLnBrk="1" latinLnBrk="0" hangingPunct="1">
        <a:lnSpc>
          <a:spcPct val="90000"/>
        </a:lnSpc>
        <a:spcBef>
          <a:spcPts val="250"/>
        </a:spcBef>
        <a:buFont typeface="Arial"/>
        <a:buChar char="•"/>
        <a:defRPr sz="900" kern="1200">
          <a:solidFill>
            <a:schemeClr val="tx1"/>
          </a:solidFill>
          <a:latin typeface="+mn-lt"/>
          <a:ea typeface="+mn-ea"/>
          <a:cs typeface="+mn-cs"/>
        </a:defRPr>
      </a:lvl4pPr>
      <a:lvl5pPr marL="1028700" indent="-114300" algn="l" defTabSz="457200" rtl="0" eaLnBrk="1" latinLnBrk="0" hangingPunct="1">
        <a:lnSpc>
          <a:spcPct val="90000"/>
        </a:lnSpc>
        <a:spcBef>
          <a:spcPts val="250"/>
        </a:spcBef>
        <a:buFont typeface="Arial"/>
        <a:buChar char="•"/>
        <a:defRPr sz="900" kern="1200">
          <a:solidFill>
            <a:schemeClr val="tx1"/>
          </a:solidFill>
          <a:latin typeface="+mn-lt"/>
          <a:ea typeface="+mn-ea"/>
          <a:cs typeface="+mn-cs"/>
        </a:defRPr>
      </a:lvl5pPr>
      <a:lvl6pPr marL="1257300" indent="-114300" algn="l" defTabSz="457200" rtl="0" eaLnBrk="1" latinLnBrk="0" hangingPunct="1">
        <a:lnSpc>
          <a:spcPct val="90000"/>
        </a:lnSpc>
        <a:spcBef>
          <a:spcPts val="250"/>
        </a:spcBef>
        <a:buFont typeface="Arial"/>
        <a:buChar char="•"/>
        <a:defRPr sz="900" kern="1200">
          <a:solidFill>
            <a:schemeClr val="tx1"/>
          </a:solidFill>
          <a:latin typeface="+mn-lt"/>
          <a:ea typeface="+mn-ea"/>
          <a:cs typeface="+mn-cs"/>
        </a:defRPr>
      </a:lvl6pPr>
      <a:lvl7pPr marL="1485900" indent="-114300" algn="l" defTabSz="457200" rtl="0" eaLnBrk="1" latinLnBrk="0" hangingPunct="1">
        <a:lnSpc>
          <a:spcPct val="90000"/>
        </a:lnSpc>
        <a:spcBef>
          <a:spcPts val="250"/>
        </a:spcBef>
        <a:buFont typeface="Arial"/>
        <a:buChar char="•"/>
        <a:defRPr sz="900" kern="1200">
          <a:solidFill>
            <a:schemeClr val="tx1"/>
          </a:solidFill>
          <a:latin typeface="+mn-lt"/>
          <a:ea typeface="+mn-ea"/>
          <a:cs typeface="+mn-cs"/>
        </a:defRPr>
      </a:lvl7pPr>
      <a:lvl8pPr marL="1714500" indent="-114300" algn="l" defTabSz="457200" rtl="0" eaLnBrk="1" latinLnBrk="0" hangingPunct="1">
        <a:lnSpc>
          <a:spcPct val="90000"/>
        </a:lnSpc>
        <a:spcBef>
          <a:spcPts val="250"/>
        </a:spcBef>
        <a:buFont typeface="Arial"/>
        <a:buChar char="•"/>
        <a:defRPr sz="900" kern="1200">
          <a:solidFill>
            <a:schemeClr val="tx1"/>
          </a:solidFill>
          <a:latin typeface="+mn-lt"/>
          <a:ea typeface="+mn-ea"/>
          <a:cs typeface="+mn-cs"/>
        </a:defRPr>
      </a:lvl8pPr>
      <a:lvl9pPr marL="1943100" indent="-114300" algn="l" defTabSz="457200" rtl="0" eaLnBrk="1" latinLnBrk="0" hangingPunct="1">
        <a:lnSpc>
          <a:spcPct val="90000"/>
        </a:lnSpc>
        <a:spcBef>
          <a:spcPts val="250"/>
        </a:spcBef>
        <a:buFont typeface="Arial"/>
        <a:buChar char="•"/>
        <a:defRPr sz="900" kern="1200">
          <a:solidFill>
            <a:schemeClr val="tx1"/>
          </a:solidFill>
          <a:latin typeface="+mn-lt"/>
          <a:ea typeface="+mn-ea"/>
          <a:cs typeface="+mn-cs"/>
        </a:defRPr>
      </a:lvl9pPr>
    </p:bodyStyle>
    <p:otherStyle>
      <a:defPPr>
        <a:defRPr lang="en-US"/>
      </a:defPPr>
      <a:lvl1pPr marL="0" algn="l" defTabSz="457200" rtl="0" eaLnBrk="1" latinLnBrk="0" hangingPunct="1">
        <a:defRPr sz="900" kern="1200">
          <a:solidFill>
            <a:schemeClr val="tx1"/>
          </a:solidFill>
          <a:latin typeface="+mn-lt"/>
          <a:ea typeface="+mn-ea"/>
          <a:cs typeface="+mn-cs"/>
        </a:defRPr>
      </a:lvl1pPr>
      <a:lvl2pPr marL="228600" algn="l" defTabSz="457200" rtl="0" eaLnBrk="1" latinLnBrk="0" hangingPunct="1">
        <a:defRPr sz="900" kern="1200">
          <a:solidFill>
            <a:schemeClr val="tx1"/>
          </a:solidFill>
          <a:latin typeface="+mn-lt"/>
          <a:ea typeface="+mn-ea"/>
          <a:cs typeface="+mn-cs"/>
        </a:defRPr>
      </a:lvl2pPr>
      <a:lvl3pPr marL="457200" algn="l" defTabSz="457200" rtl="0" eaLnBrk="1" latinLnBrk="0" hangingPunct="1">
        <a:defRPr sz="900" kern="1200">
          <a:solidFill>
            <a:schemeClr val="tx1"/>
          </a:solidFill>
          <a:latin typeface="+mn-lt"/>
          <a:ea typeface="+mn-ea"/>
          <a:cs typeface="+mn-cs"/>
        </a:defRPr>
      </a:lvl3pPr>
      <a:lvl4pPr marL="685800" algn="l" defTabSz="457200" rtl="0" eaLnBrk="1" latinLnBrk="0" hangingPunct="1">
        <a:defRPr sz="900" kern="1200">
          <a:solidFill>
            <a:schemeClr val="tx1"/>
          </a:solidFill>
          <a:latin typeface="+mn-lt"/>
          <a:ea typeface="+mn-ea"/>
          <a:cs typeface="+mn-cs"/>
        </a:defRPr>
      </a:lvl4pPr>
      <a:lvl5pPr marL="914400" algn="l" defTabSz="457200" rtl="0" eaLnBrk="1" latinLnBrk="0" hangingPunct="1">
        <a:defRPr sz="900" kern="1200">
          <a:solidFill>
            <a:schemeClr val="tx1"/>
          </a:solidFill>
          <a:latin typeface="+mn-lt"/>
          <a:ea typeface="+mn-ea"/>
          <a:cs typeface="+mn-cs"/>
        </a:defRPr>
      </a:lvl5pPr>
      <a:lvl6pPr marL="1143000" algn="l" defTabSz="457200" rtl="0" eaLnBrk="1" latinLnBrk="0" hangingPunct="1">
        <a:defRPr sz="900" kern="1200">
          <a:solidFill>
            <a:schemeClr val="tx1"/>
          </a:solidFill>
          <a:latin typeface="+mn-lt"/>
          <a:ea typeface="+mn-ea"/>
          <a:cs typeface="+mn-cs"/>
        </a:defRPr>
      </a:lvl6pPr>
      <a:lvl7pPr marL="1371600" algn="l" defTabSz="457200" rtl="0" eaLnBrk="1" latinLnBrk="0" hangingPunct="1">
        <a:defRPr sz="900" kern="1200">
          <a:solidFill>
            <a:schemeClr val="tx1"/>
          </a:solidFill>
          <a:latin typeface="+mn-lt"/>
          <a:ea typeface="+mn-ea"/>
          <a:cs typeface="+mn-cs"/>
        </a:defRPr>
      </a:lvl7pPr>
      <a:lvl8pPr marL="1600200" algn="l" defTabSz="457200" rtl="0" eaLnBrk="1" latinLnBrk="0" hangingPunct="1">
        <a:defRPr sz="900" kern="1200">
          <a:solidFill>
            <a:schemeClr val="tx1"/>
          </a:solidFill>
          <a:latin typeface="+mn-lt"/>
          <a:ea typeface="+mn-ea"/>
          <a:cs typeface="+mn-cs"/>
        </a:defRPr>
      </a:lvl8pPr>
      <a:lvl9pPr marL="1828800" algn="l" defTabSz="457200" rtl="0" eaLnBrk="1" latinLnBrk="0" hangingPunct="1">
        <a:defRPr sz="9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46" Type="http://schemas.openxmlformats.org/officeDocument/2006/relationships/image" Target="../media/image37.png"/><Relationship Id="rId47" Type="http://schemas.openxmlformats.org/officeDocument/2006/relationships/image" Target="../media/image38.png"/><Relationship Id="rId20" Type="http://schemas.openxmlformats.org/officeDocument/2006/relationships/image" Target="../media/image11.png"/><Relationship Id="rId21" Type="http://schemas.openxmlformats.org/officeDocument/2006/relationships/image" Target="../media/image12.png"/><Relationship Id="rId22" Type="http://schemas.openxmlformats.org/officeDocument/2006/relationships/image" Target="../media/image13.png"/><Relationship Id="rId23" Type="http://schemas.openxmlformats.org/officeDocument/2006/relationships/image" Target="../media/image14.png"/><Relationship Id="rId24" Type="http://schemas.openxmlformats.org/officeDocument/2006/relationships/image" Target="../media/image15.png"/><Relationship Id="rId25" Type="http://schemas.openxmlformats.org/officeDocument/2006/relationships/image" Target="../media/image16.png"/><Relationship Id="rId26" Type="http://schemas.openxmlformats.org/officeDocument/2006/relationships/image" Target="../media/image17.png"/><Relationship Id="rId27" Type="http://schemas.openxmlformats.org/officeDocument/2006/relationships/image" Target="../media/image18.png"/><Relationship Id="rId28" Type="http://schemas.openxmlformats.org/officeDocument/2006/relationships/image" Target="../media/image19.png"/><Relationship Id="rId29" Type="http://schemas.openxmlformats.org/officeDocument/2006/relationships/image" Target="../media/image20.png"/><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chart" Target="../charts/chart1.xml"/><Relationship Id="rId4" Type="http://schemas.openxmlformats.org/officeDocument/2006/relationships/chart" Target="../charts/chart2.xml"/><Relationship Id="rId5" Type="http://schemas.openxmlformats.org/officeDocument/2006/relationships/diagramData" Target="../diagrams/data1.xml"/><Relationship Id="rId30" Type="http://schemas.openxmlformats.org/officeDocument/2006/relationships/image" Target="../media/image21.png"/><Relationship Id="rId31" Type="http://schemas.openxmlformats.org/officeDocument/2006/relationships/image" Target="../media/image22.png"/><Relationship Id="rId32" Type="http://schemas.openxmlformats.org/officeDocument/2006/relationships/image" Target="../media/image23.png"/><Relationship Id="rId9" Type="http://schemas.microsoft.com/office/2007/relationships/diagramDrawing" Target="../diagrams/drawing1.xml"/><Relationship Id="rId6" Type="http://schemas.openxmlformats.org/officeDocument/2006/relationships/diagramLayout" Target="../diagrams/layout1.xml"/><Relationship Id="rId7" Type="http://schemas.openxmlformats.org/officeDocument/2006/relationships/diagramQuickStyle" Target="../diagrams/quickStyle1.xml"/><Relationship Id="rId8" Type="http://schemas.openxmlformats.org/officeDocument/2006/relationships/diagramColors" Target="../diagrams/colors1.xml"/><Relationship Id="rId33" Type="http://schemas.openxmlformats.org/officeDocument/2006/relationships/image" Target="../media/image24.png"/><Relationship Id="rId34" Type="http://schemas.openxmlformats.org/officeDocument/2006/relationships/image" Target="../media/image25.png"/><Relationship Id="rId35" Type="http://schemas.openxmlformats.org/officeDocument/2006/relationships/image" Target="../media/image26.png"/><Relationship Id="rId36" Type="http://schemas.openxmlformats.org/officeDocument/2006/relationships/image" Target="../media/image27.png"/><Relationship Id="rId10" Type="http://schemas.openxmlformats.org/officeDocument/2006/relationships/image" Target="../media/image3.png"/><Relationship Id="rId11" Type="http://schemas.openxmlformats.org/officeDocument/2006/relationships/chart" Target="../charts/chart3.xml"/><Relationship Id="rId12" Type="http://schemas.openxmlformats.org/officeDocument/2006/relationships/chart" Target="../charts/chart4.xml"/><Relationship Id="rId13" Type="http://schemas.openxmlformats.org/officeDocument/2006/relationships/image" Target="../media/image4.png"/><Relationship Id="rId14" Type="http://schemas.openxmlformats.org/officeDocument/2006/relationships/image" Target="../media/image5.png"/><Relationship Id="rId15" Type="http://schemas.openxmlformats.org/officeDocument/2006/relationships/image" Target="../media/image6.png"/><Relationship Id="rId16" Type="http://schemas.openxmlformats.org/officeDocument/2006/relationships/image" Target="../media/image7.png"/><Relationship Id="rId17" Type="http://schemas.openxmlformats.org/officeDocument/2006/relationships/image" Target="../media/image8.png"/><Relationship Id="rId18" Type="http://schemas.openxmlformats.org/officeDocument/2006/relationships/image" Target="../media/image9.png"/><Relationship Id="rId19" Type="http://schemas.openxmlformats.org/officeDocument/2006/relationships/image" Target="../media/image10.png"/><Relationship Id="rId37" Type="http://schemas.openxmlformats.org/officeDocument/2006/relationships/image" Target="../media/image28.png"/><Relationship Id="rId38" Type="http://schemas.openxmlformats.org/officeDocument/2006/relationships/image" Target="../media/image29.png"/><Relationship Id="rId39" Type="http://schemas.openxmlformats.org/officeDocument/2006/relationships/image" Target="../media/image30.png"/><Relationship Id="rId40" Type="http://schemas.openxmlformats.org/officeDocument/2006/relationships/image" Target="../media/image31.png"/><Relationship Id="rId41" Type="http://schemas.openxmlformats.org/officeDocument/2006/relationships/image" Target="../media/image32.png"/><Relationship Id="rId42" Type="http://schemas.openxmlformats.org/officeDocument/2006/relationships/image" Target="../media/image33.png"/><Relationship Id="rId43" Type="http://schemas.openxmlformats.org/officeDocument/2006/relationships/image" Target="../media/image34.png"/><Relationship Id="rId44" Type="http://schemas.openxmlformats.org/officeDocument/2006/relationships/image" Target="../media/image35.png"/><Relationship Id="rId45" Type="http://schemas.openxmlformats.org/officeDocument/2006/relationships/image" Target="../media/image3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1"/>
          <p:cNvSpPr txBox="1">
            <a:spLocks noChangeArrowheads="1"/>
          </p:cNvSpPr>
          <p:nvPr/>
        </p:nvSpPr>
        <p:spPr bwMode="auto">
          <a:xfrm>
            <a:off x="457200" y="3385101"/>
            <a:ext cx="4914900" cy="3154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900">
                <a:solidFill>
                  <a:schemeClr val="tx1"/>
                </a:solidFill>
                <a:latin typeface="Arial Narrow" charset="0"/>
                <a:ea typeface="ＭＳ Ｐゴシック" charset="-128"/>
              </a:defRPr>
            </a:lvl1pPr>
            <a:lvl2pPr marL="742950" indent="-285750">
              <a:defRPr sz="2900">
                <a:solidFill>
                  <a:schemeClr val="tx1"/>
                </a:solidFill>
                <a:latin typeface="Arial Narrow" charset="0"/>
                <a:ea typeface="ＭＳ Ｐゴシック" charset="-128"/>
              </a:defRPr>
            </a:lvl2pPr>
            <a:lvl3pPr marL="1143000" indent="-228600">
              <a:defRPr sz="2900">
                <a:solidFill>
                  <a:schemeClr val="tx1"/>
                </a:solidFill>
                <a:latin typeface="Arial Narrow" charset="0"/>
                <a:ea typeface="ＭＳ Ｐゴシック" charset="-128"/>
              </a:defRPr>
            </a:lvl3pPr>
            <a:lvl4pPr marL="1600200" indent="-228600">
              <a:defRPr sz="2900">
                <a:solidFill>
                  <a:schemeClr val="tx1"/>
                </a:solidFill>
                <a:latin typeface="Arial Narrow" charset="0"/>
                <a:ea typeface="ＭＳ Ｐゴシック" charset="-128"/>
              </a:defRPr>
            </a:lvl4pPr>
            <a:lvl5pPr marL="2057400" indent="-228600">
              <a:defRPr sz="2900">
                <a:solidFill>
                  <a:schemeClr val="tx1"/>
                </a:solidFill>
                <a:latin typeface="Arial Narrow" charset="0"/>
                <a:ea typeface="ＭＳ Ｐゴシック" charset="-128"/>
              </a:defRPr>
            </a:lvl5pPr>
            <a:lvl6pPr marL="2514600" indent="-228600" eaLnBrk="0" fontAlgn="base" hangingPunct="0">
              <a:spcBef>
                <a:spcPct val="0"/>
              </a:spcBef>
              <a:spcAft>
                <a:spcPct val="0"/>
              </a:spcAft>
              <a:defRPr sz="2900">
                <a:solidFill>
                  <a:schemeClr val="tx1"/>
                </a:solidFill>
                <a:latin typeface="Arial Narrow" charset="0"/>
                <a:ea typeface="ＭＳ Ｐゴシック" charset="-128"/>
              </a:defRPr>
            </a:lvl6pPr>
            <a:lvl7pPr marL="2971800" indent="-228600" eaLnBrk="0" fontAlgn="base" hangingPunct="0">
              <a:spcBef>
                <a:spcPct val="0"/>
              </a:spcBef>
              <a:spcAft>
                <a:spcPct val="0"/>
              </a:spcAft>
              <a:defRPr sz="2900">
                <a:solidFill>
                  <a:schemeClr val="tx1"/>
                </a:solidFill>
                <a:latin typeface="Arial Narrow" charset="0"/>
                <a:ea typeface="ＭＳ Ｐゴシック" charset="-128"/>
              </a:defRPr>
            </a:lvl7pPr>
            <a:lvl8pPr marL="3429000" indent="-228600" eaLnBrk="0" fontAlgn="base" hangingPunct="0">
              <a:spcBef>
                <a:spcPct val="0"/>
              </a:spcBef>
              <a:spcAft>
                <a:spcPct val="0"/>
              </a:spcAft>
              <a:defRPr sz="2900">
                <a:solidFill>
                  <a:schemeClr val="tx1"/>
                </a:solidFill>
                <a:latin typeface="Arial Narrow" charset="0"/>
                <a:ea typeface="ＭＳ Ｐゴシック" charset="-128"/>
              </a:defRPr>
            </a:lvl8pPr>
            <a:lvl9pPr marL="3886200" indent="-228600" eaLnBrk="0" fontAlgn="base" hangingPunct="0">
              <a:spcBef>
                <a:spcPct val="0"/>
              </a:spcBef>
              <a:spcAft>
                <a:spcPct val="0"/>
              </a:spcAft>
              <a:defRPr sz="2900">
                <a:solidFill>
                  <a:schemeClr val="tx1"/>
                </a:solidFill>
                <a:latin typeface="Arial Narrow" charset="0"/>
                <a:ea typeface="ＭＳ Ｐゴシック" charset="-128"/>
              </a:defRPr>
            </a:lvl9pPr>
          </a:lstStyle>
          <a:p>
            <a:endParaRPr lang="en-US" altLang="en-US" sz="1450" dirty="0">
              <a:latin typeface="Arial" charset="0"/>
              <a:ea typeface="Arial" charset="0"/>
            </a:endParaRPr>
          </a:p>
        </p:txBody>
      </p:sp>
      <p:sp>
        <p:nvSpPr>
          <p:cNvPr id="7" name="TextBox 3"/>
          <p:cNvSpPr txBox="1">
            <a:spLocks noChangeArrowheads="1"/>
          </p:cNvSpPr>
          <p:nvPr/>
        </p:nvSpPr>
        <p:spPr bwMode="auto">
          <a:xfrm>
            <a:off x="505327" y="3466488"/>
            <a:ext cx="4914900" cy="2977738"/>
          </a:xfrm>
          <a:prstGeom prst="rect">
            <a:avLst/>
          </a:prstGeom>
          <a:solidFill>
            <a:schemeClr val="bg1">
              <a:alpha val="63000"/>
            </a:schemeClr>
          </a:solidFill>
          <a:ln>
            <a:noFill/>
          </a:ln>
          <a:effectLst/>
        </p:spPr>
        <p:txBody>
          <a:bodyPr>
            <a:spAutoFit/>
          </a:bodyPr>
          <a:lstStyle>
            <a:lvl1pPr>
              <a:defRPr sz="2900">
                <a:solidFill>
                  <a:schemeClr val="tx1"/>
                </a:solidFill>
                <a:latin typeface="Arial Narrow" charset="0"/>
                <a:ea typeface="ＭＳ Ｐゴシック" charset="-128"/>
              </a:defRPr>
            </a:lvl1pPr>
            <a:lvl2pPr marL="742950" indent="-285750">
              <a:defRPr sz="2900">
                <a:solidFill>
                  <a:schemeClr val="tx1"/>
                </a:solidFill>
                <a:latin typeface="Arial Narrow" charset="0"/>
                <a:ea typeface="ＭＳ Ｐゴシック" charset="-128"/>
              </a:defRPr>
            </a:lvl2pPr>
            <a:lvl3pPr marL="1143000" indent="-228600">
              <a:defRPr sz="2900">
                <a:solidFill>
                  <a:schemeClr val="tx1"/>
                </a:solidFill>
                <a:latin typeface="Arial Narrow" charset="0"/>
                <a:ea typeface="ＭＳ Ｐゴシック" charset="-128"/>
              </a:defRPr>
            </a:lvl3pPr>
            <a:lvl4pPr marL="1600200" indent="-228600">
              <a:defRPr sz="2900">
                <a:solidFill>
                  <a:schemeClr val="tx1"/>
                </a:solidFill>
                <a:latin typeface="Arial Narrow" charset="0"/>
                <a:ea typeface="ＭＳ Ｐゴシック" charset="-128"/>
              </a:defRPr>
            </a:lvl4pPr>
            <a:lvl5pPr marL="2057400" indent="-228600">
              <a:defRPr sz="2900">
                <a:solidFill>
                  <a:schemeClr val="tx1"/>
                </a:solidFill>
                <a:latin typeface="Arial Narrow" charset="0"/>
                <a:ea typeface="ＭＳ Ｐゴシック" charset="-128"/>
              </a:defRPr>
            </a:lvl5pPr>
            <a:lvl6pPr marL="2514600" indent="-228600" eaLnBrk="0" fontAlgn="base" hangingPunct="0">
              <a:spcBef>
                <a:spcPct val="0"/>
              </a:spcBef>
              <a:spcAft>
                <a:spcPct val="0"/>
              </a:spcAft>
              <a:defRPr sz="2900">
                <a:solidFill>
                  <a:schemeClr val="tx1"/>
                </a:solidFill>
                <a:latin typeface="Arial Narrow" charset="0"/>
                <a:ea typeface="ＭＳ Ｐゴシック" charset="-128"/>
              </a:defRPr>
            </a:lvl6pPr>
            <a:lvl7pPr marL="2971800" indent="-228600" eaLnBrk="0" fontAlgn="base" hangingPunct="0">
              <a:spcBef>
                <a:spcPct val="0"/>
              </a:spcBef>
              <a:spcAft>
                <a:spcPct val="0"/>
              </a:spcAft>
              <a:defRPr sz="2900">
                <a:solidFill>
                  <a:schemeClr val="tx1"/>
                </a:solidFill>
                <a:latin typeface="Arial Narrow" charset="0"/>
                <a:ea typeface="ＭＳ Ｐゴシック" charset="-128"/>
              </a:defRPr>
            </a:lvl7pPr>
            <a:lvl8pPr marL="3429000" indent="-228600" eaLnBrk="0" fontAlgn="base" hangingPunct="0">
              <a:spcBef>
                <a:spcPct val="0"/>
              </a:spcBef>
              <a:spcAft>
                <a:spcPct val="0"/>
              </a:spcAft>
              <a:defRPr sz="2900">
                <a:solidFill>
                  <a:schemeClr val="tx1"/>
                </a:solidFill>
                <a:latin typeface="Arial Narrow" charset="0"/>
                <a:ea typeface="ＭＳ Ｐゴシック" charset="-128"/>
              </a:defRPr>
            </a:lvl8pPr>
            <a:lvl9pPr marL="3886200" indent="-228600" eaLnBrk="0" fontAlgn="base" hangingPunct="0">
              <a:spcBef>
                <a:spcPct val="0"/>
              </a:spcBef>
              <a:spcAft>
                <a:spcPct val="0"/>
              </a:spcAft>
              <a:defRPr sz="2900">
                <a:solidFill>
                  <a:schemeClr val="tx1"/>
                </a:solidFill>
                <a:latin typeface="Arial Narrow" charset="0"/>
                <a:ea typeface="ＭＳ Ｐゴシック" charset="-128"/>
              </a:defRPr>
            </a:lvl9pPr>
          </a:lstStyle>
          <a:p>
            <a:pPr>
              <a:lnSpc>
                <a:spcPts val="2300"/>
              </a:lnSpc>
              <a:spcAft>
                <a:spcPts val="600"/>
              </a:spcAft>
            </a:pPr>
            <a:r>
              <a:rPr lang="en-US" sz="2400" b="1" dirty="0">
                <a:solidFill>
                  <a:srgbClr val="005BBB"/>
                </a:solidFill>
                <a:latin typeface="+mj-lt"/>
              </a:rPr>
              <a:t>Introduction</a:t>
            </a:r>
          </a:p>
          <a:p>
            <a:pPr>
              <a:lnSpc>
                <a:spcPts val="2800"/>
              </a:lnSpc>
            </a:pPr>
            <a:r>
              <a:rPr lang="en-US" altLang="en-US" sz="1900" dirty="0">
                <a:latin typeface="Arial" charset="0"/>
                <a:ea typeface="Arial" charset="0"/>
              </a:rPr>
              <a:t>Mauris orci mi, varius id diam id, egestas auctor enim. Praesent ut massa nibh. Duis purus neque, facilisis cursus ultrices vel, ullamcorper ac augue. Donec semper lorem vitae urna pulvinar, in congue massa tristique. Sed in risus nibh. In nisl quam, aliquet sed nibh sit amet, faucibus.</a:t>
            </a:r>
          </a:p>
        </p:txBody>
      </p:sp>
      <p:sp>
        <p:nvSpPr>
          <p:cNvPr id="9" name="TextBox 8"/>
          <p:cNvSpPr txBox="1"/>
          <p:nvPr/>
        </p:nvSpPr>
        <p:spPr>
          <a:xfrm>
            <a:off x="473075" y="7010074"/>
            <a:ext cx="4914900" cy="4180632"/>
          </a:xfrm>
          <a:prstGeom prst="rect">
            <a:avLst/>
          </a:prstGeom>
          <a:solidFill>
            <a:schemeClr val="bg1">
              <a:alpha val="63000"/>
            </a:schemeClr>
          </a:solidFill>
          <a:effectLst/>
        </p:spPr>
        <p:txBody>
          <a:bodyPr>
            <a:spAutoFit/>
          </a:bodyPr>
          <a:lstStyle/>
          <a:p>
            <a:pPr>
              <a:lnSpc>
                <a:spcPts val="2300"/>
              </a:lnSpc>
              <a:spcAft>
                <a:spcPts val="600"/>
              </a:spcAft>
              <a:defRPr/>
            </a:pPr>
            <a:r>
              <a:rPr lang="en-US" sz="2400" b="1" dirty="0">
                <a:solidFill>
                  <a:srgbClr val="005BBB"/>
                </a:solidFill>
                <a:latin typeface="+mj-lt"/>
              </a:rPr>
              <a:t>Methods</a:t>
            </a:r>
          </a:p>
          <a:p>
            <a:pPr>
              <a:lnSpc>
                <a:spcPts val="2300"/>
              </a:lnSpc>
              <a:spcAft>
                <a:spcPts val="500"/>
              </a:spcAft>
              <a:defRPr/>
            </a:pPr>
            <a:r>
              <a:rPr lang="en-US" sz="1400" dirty="0">
                <a:latin typeface="Arial" charset="0"/>
                <a:ea typeface="Arial" charset="0"/>
                <a:cs typeface="Arial" charset="0"/>
              </a:rPr>
              <a:t>Mauris orci mi, varius id diam id, egestas auctor enim. Praesent ut massa nibh. Duis purus neque, facilisis cursus ultrices vel, ullamcorper ac augue. Donec semper lorem vitae urna pulvinar, in congue massa tristique:</a:t>
            </a:r>
          </a:p>
          <a:p>
            <a:pPr>
              <a:spcBef>
                <a:spcPts val="600"/>
              </a:spcBef>
              <a:spcAft>
                <a:spcPts val="400"/>
              </a:spcAft>
              <a:defRPr/>
            </a:pPr>
            <a:r>
              <a:rPr lang="en-US" sz="1400" b="1" dirty="0">
                <a:solidFill>
                  <a:schemeClr val="tx2"/>
                </a:solidFill>
                <a:latin typeface="Arial" charset="0"/>
                <a:ea typeface="Arial" charset="0"/>
                <a:cs typeface="Arial" charset="0"/>
              </a:rPr>
              <a:t>MAURIS ORCI VARIUS ID DIAM</a:t>
            </a:r>
            <a:endParaRPr lang="en-US" sz="1400" dirty="0">
              <a:latin typeface="Arial" charset="0"/>
              <a:ea typeface="Arial" charset="0"/>
              <a:cs typeface="Arial" charset="0"/>
            </a:endParaRPr>
          </a:p>
          <a:p>
            <a:pPr marL="457200" lvl="1" indent="-228600">
              <a:lnSpc>
                <a:spcPts val="2300"/>
              </a:lnSpc>
              <a:buClr>
                <a:schemeClr val="tx2"/>
              </a:buClr>
              <a:buSzPct val="125000"/>
              <a:buFont typeface="Arial" charset="0"/>
              <a:buChar char="•"/>
              <a:defRPr/>
            </a:pPr>
            <a:r>
              <a:rPr lang="en-US" sz="1400" dirty="0">
                <a:latin typeface="Arial" charset="0"/>
                <a:ea typeface="Arial" charset="0"/>
                <a:cs typeface="Arial" charset="0"/>
              </a:rPr>
              <a:t>Sed in risus nibh. In nisl quam, aliquet sed nibh sitamet, faucibus placerat dui. </a:t>
            </a:r>
          </a:p>
          <a:p>
            <a:pPr marL="457200" lvl="1" indent="-228600">
              <a:lnSpc>
                <a:spcPts val="2300"/>
              </a:lnSpc>
              <a:spcAft>
                <a:spcPts val="500"/>
              </a:spcAft>
              <a:buClr>
                <a:schemeClr val="tx2"/>
              </a:buClr>
              <a:buSzPct val="125000"/>
              <a:buFont typeface="Arial" charset="0"/>
              <a:buChar char="•"/>
              <a:defRPr/>
            </a:pPr>
            <a:r>
              <a:rPr lang="en-US" sz="1400" dirty="0">
                <a:latin typeface="Arial" charset="0"/>
                <a:ea typeface="Arial" charset="0"/>
                <a:cs typeface="Arial" charset="0"/>
              </a:rPr>
              <a:t>Fusce quis augue scelerisque, luctus rum sed, </a:t>
            </a:r>
            <a:br>
              <a:rPr lang="en-US" sz="1400" dirty="0">
                <a:latin typeface="Arial" charset="0"/>
                <a:ea typeface="Arial" charset="0"/>
                <a:cs typeface="Arial" charset="0"/>
              </a:rPr>
            </a:br>
            <a:r>
              <a:rPr lang="en-US" sz="1400" dirty="0">
                <a:latin typeface="Arial" charset="0"/>
                <a:ea typeface="Arial" charset="0"/>
                <a:cs typeface="Arial" charset="0"/>
              </a:rPr>
              <a:t>ut in pulvinar urna in eros posuere.</a:t>
            </a:r>
          </a:p>
          <a:p>
            <a:pPr>
              <a:lnSpc>
                <a:spcPts val="2300"/>
              </a:lnSpc>
              <a:buClr>
                <a:schemeClr val="tx2"/>
              </a:buClr>
              <a:buSzPct val="125000"/>
              <a:defRPr/>
            </a:pPr>
            <a:r>
              <a:rPr lang="en-US" sz="1400" b="1" dirty="0">
                <a:solidFill>
                  <a:schemeClr val="tx2"/>
                </a:solidFill>
                <a:latin typeface="Arial" charset="0"/>
                <a:ea typeface="Arial" charset="0"/>
                <a:cs typeface="Arial" charset="0"/>
              </a:rPr>
              <a:t>EUISMOD JUSTO VITAE PURUS</a:t>
            </a:r>
            <a:endParaRPr lang="en-US" sz="1400" dirty="0">
              <a:latin typeface="Arial" charset="0"/>
              <a:ea typeface="Arial" charset="0"/>
              <a:cs typeface="Arial" charset="0"/>
            </a:endParaRPr>
          </a:p>
          <a:p>
            <a:pPr marL="457200" lvl="1" indent="-228600">
              <a:lnSpc>
                <a:spcPts val="2300"/>
              </a:lnSpc>
              <a:buClr>
                <a:schemeClr val="tx2"/>
              </a:buClr>
              <a:buSzPct val="125000"/>
              <a:buFont typeface="Arial" charset="0"/>
              <a:buChar char="•"/>
              <a:defRPr/>
            </a:pPr>
            <a:r>
              <a:rPr lang="en-US" sz="1400" dirty="0">
                <a:latin typeface="Arial" charset="0"/>
                <a:ea typeface="Arial" charset="0"/>
                <a:cs typeface="Arial" charset="0"/>
              </a:rPr>
              <a:t>Proin semper ipsum donec semper placerat.</a:t>
            </a:r>
          </a:p>
          <a:p>
            <a:pPr marL="457200" lvl="1" indent="-228600">
              <a:lnSpc>
                <a:spcPts val="2300"/>
              </a:lnSpc>
              <a:buClr>
                <a:schemeClr val="tx2"/>
              </a:buClr>
              <a:buSzPct val="125000"/>
              <a:buFont typeface="Arial" charset="0"/>
              <a:buChar char="•"/>
              <a:defRPr/>
            </a:pPr>
            <a:r>
              <a:rPr lang="en-US" sz="1400" dirty="0">
                <a:latin typeface="Arial" charset="0"/>
                <a:ea typeface="Arial" charset="0"/>
                <a:cs typeface="Arial" charset="0"/>
              </a:rPr>
              <a:t>Finibus quam tempor, vitae consectetur.</a:t>
            </a:r>
          </a:p>
        </p:txBody>
      </p:sp>
      <p:graphicFrame>
        <p:nvGraphicFramePr>
          <p:cNvPr id="11" name="Chart Placeholder 14"/>
          <p:cNvGraphicFramePr>
            <a:graphicFrameLocks/>
          </p:cNvGraphicFramePr>
          <p:nvPr>
            <p:extLst>
              <p:ext uri="{D42A27DB-BD31-4B8C-83A1-F6EECF244321}">
                <p14:modId xmlns:p14="http://schemas.microsoft.com/office/powerpoint/2010/main" val="1793594873"/>
              </p:ext>
            </p:extLst>
          </p:nvPr>
        </p:nvGraphicFramePr>
        <p:xfrm>
          <a:off x="11201400" y="3429014"/>
          <a:ext cx="5038880" cy="3597641"/>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2" name="Chart 4"/>
          <p:cNvGraphicFramePr>
            <a:graphicFrameLocks/>
          </p:cNvGraphicFramePr>
          <p:nvPr>
            <p:extLst>
              <p:ext uri="{D42A27DB-BD31-4B8C-83A1-F6EECF244321}">
                <p14:modId xmlns:p14="http://schemas.microsoft.com/office/powerpoint/2010/main" val="824071700"/>
              </p:ext>
            </p:extLst>
          </p:nvPr>
        </p:nvGraphicFramePr>
        <p:xfrm>
          <a:off x="5685678" y="6522434"/>
          <a:ext cx="3277117" cy="2642262"/>
        </p:xfrm>
        <a:graphic>
          <a:graphicData uri="http://schemas.openxmlformats.org/drawingml/2006/chart">
            <c:chart xmlns:c="http://schemas.openxmlformats.org/drawingml/2006/chart" xmlns:r="http://schemas.openxmlformats.org/officeDocument/2006/relationships" r:id="rId4"/>
          </a:graphicData>
        </a:graphic>
      </p:graphicFrame>
      <p:sp>
        <p:nvSpPr>
          <p:cNvPr id="13" name="Rectangle 12"/>
          <p:cNvSpPr/>
          <p:nvPr/>
        </p:nvSpPr>
        <p:spPr>
          <a:xfrm>
            <a:off x="8743320" y="7476838"/>
            <a:ext cx="1481138" cy="809625"/>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815" dirty="0"/>
          </a:p>
        </p:txBody>
      </p:sp>
      <p:sp>
        <p:nvSpPr>
          <p:cNvPr id="14" name="Freeform 13"/>
          <p:cNvSpPr/>
          <p:nvPr/>
        </p:nvSpPr>
        <p:spPr>
          <a:xfrm>
            <a:off x="8829045" y="7585582"/>
            <a:ext cx="124619" cy="573881"/>
          </a:xfrm>
          <a:custGeom>
            <a:avLst/>
            <a:gdLst>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72768 h 1645920"/>
              <a:gd name="connsiteX5" fmla="*/ 65837 w 376733"/>
              <a:gd name="connsiteY5" fmla="*/ 1572768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91056 h 1645920"/>
              <a:gd name="connsiteX5" fmla="*/ 65837 w 376733"/>
              <a:gd name="connsiteY5" fmla="*/ 1572768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91056 h 1645920"/>
              <a:gd name="connsiteX5" fmla="*/ 65837 w 376733"/>
              <a:gd name="connsiteY5" fmla="*/ 1594713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91056 h 1645920"/>
              <a:gd name="connsiteX5" fmla="*/ 65837 w 376733"/>
              <a:gd name="connsiteY5" fmla="*/ 1587397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91056 h 1645920"/>
              <a:gd name="connsiteX5" fmla="*/ 65837 w 376733"/>
              <a:gd name="connsiteY5" fmla="*/ 1591055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91056 h 1645920"/>
              <a:gd name="connsiteX5" fmla="*/ 71154 w 376733"/>
              <a:gd name="connsiteY5" fmla="*/ 1564474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87365"/>
              <a:gd name="connsiteY0" fmla="*/ 0 h 1645920"/>
              <a:gd name="connsiteX1" fmla="*/ 0 w 387365"/>
              <a:gd name="connsiteY1" fmla="*/ 0 h 1645920"/>
              <a:gd name="connsiteX2" fmla="*/ 0 w 387365"/>
              <a:gd name="connsiteY2" fmla="*/ 1645920 h 1645920"/>
              <a:gd name="connsiteX3" fmla="*/ 376733 w 387365"/>
              <a:gd name="connsiteY3" fmla="*/ 1645920 h 1645920"/>
              <a:gd name="connsiteX4" fmla="*/ 387365 w 387365"/>
              <a:gd name="connsiteY4" fmla="*/ 1564475 h 1645920"/>
              <a:gd name="connsiteX5" fmla="*/ 71154 w 387365"/>
              <a:gd name="connsiteY5" fmla="*/ 1564474 h 1645920"/>
              <a:gd name="connsiteX6" fmla="*/ 65837 w 387365"/>
              <a:gd name="connsiteY6" fmla="*/ 58521 h 1645920"/>
              <a:gd name="connsiteX7" fmla="*/ 336499 w 387365"/>
              <a:gd name="connsiteY7" fmla="*/ 58521 h 1645920"/>
              <a:gd name="connsiteX8" fmla="*/ 336499 w 387365"/>
              <a:gd name="connsiteY8" fmla="*/ 0 h 1645920"/>
              <a:gd name="connsiteX0" fmla="*/ 336499 w 405611"/>
              <a:gd name="connsiteY0" fmla="*/ 0 h 1645920"/>
              <a:gd name="connsiteX1" fmla="*/ 0 w 405611"/>
              <a:gd name="connsiteY1" fmla="*/ 0 h 1645920"/>
              <a:gd name="connsiteX2" fmla="*/ 0 w 405611"/>
              <a:gd name="connsiteY2" fmla="*/ 1645920 h 1645920"/>
              <a:gd name="connsiteX3" fmla="*/ 376733 w 405611"/>
              <a:gd name="connsiteY3" fmla="*/ 1645920 h 1645920"/>
              <a:gd name="connsiteX4" fmla="*/ 387365 w 405611"/>
              <a:gd name="connsiteY4" fmla="*/ 1564475 h 1645920"/>
              <a:gd name="connsiteX5" fmla="*/ 71154 w 405611"/>
              <a:gd name="connsiteY5" fmla="*/ 1564474 h 1645920"/>
              <a:gd name="connsiteX6" fmla="*/ 65837 w 405611"/>
              <a:gd name="connsiteY6" fmla="*/ 58521 h 1645920"/>
              <a:gd name="connsiteX7" fmla="*/ 405611 w 405611"/>
              <a:gd name="connsiteY7" fmla="*/ 63838 h 1645920"/>
              <a:gd name="connsiteX8" fmla="*/ 336499 w 405611"/>
              <a:gd name="connsiteY8" fmla="*/ 0 h 1645920"/>
              <a:gd name="connsiteX0" fmla="*/ 400294 w 405611"/>
              <a:gd name="connsiteY0" fmla="*/ 0 h 1651236"/>
              <a:gd name="connsiteX1" fmla="*/ 0 w 405611"/>
              <a:gd name="connsiteY1" fmla="*/ 5316 h 1651236"/>
              <a:gd name="connsiteX2" fmla="*/ 0 w 405611"/>
              <a:gd name="connsiteY2" fmla="*/ 1651236 h 1651236"/>
              <a:gd name="connsiteX3" fmla="*/ 376733 w 405611"/>
              <a:gd name="connsiteY3" fmla="*/ 1651236 h 1651236"/>
              <a:gd name="connsiteX4" fmla="*/ 387365 w 405611"/>
              <a:gd name="connsiteY4" fmla="*/ 1569791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403314 w 405611"/>
              <a:gd name="connsiteY3" fmla="*/ 1651236 h 1651236"/>
              <a:gd name="connsiteX4" fmla="*/ 387365 w 405611"/>
              <a:gd name="connsiteY4" fmla="*/ 1569791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87365 w 405611"/>
              <a:gd name="connsiteY4" fmla="*/ 1569791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71490 w 405611"/>
              <a:gd name="connsiteY4" fmla="*/ 1566616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93715 w 405611"/>
              <a:gd name="connsiteY4" fmla="*/ 1566616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93715 w 405611"/>
              <a:gd name="connsiteY4" fmla="*/ 1566616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93715 w 405611"/>
              <a:gd name="connsiteY4" fmla="*/ 1566616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87365 w 405611"/>
              <a:gd name="connsiteY4" fmla="*/ 1566616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44886"/>
              <a:gd name="connsiteX1" fmla="*/ 0 w 405611"/>
              <a:gd name="connsiteY1" fmla="*/ 5316 h 1644886"/>
              <a:gd name="connsiteX2" fmla="*/ 0 w 405611"/>
              <a:gd name="connsiteY2" fmla="*/ 1644886 h 1644886"/>
              <a:gd name="connsiteX3" fmla="*/ 387439 w 405611"/>
              <a:gd name="connsiteY3" fmla="*/ 1644886 h 1644886"/>
              <a:gd name="connsiteX4" fmla="*/ 387365 w 405611"/>
              <a:gd name="connsiteY4" fmla="*/ 1566616 h 1644886"/>
              <a:gd name="connsiteX5" fmla="*/ 71154 w 405611"/>
              <a:gd name="connsiteY5" fmla="*/ 1569790 h 1644886"/>
              <a:gd name="connsiteX6" fmla="*/ 65837 w 405611"/>
              <a:gd name="connsiteY6" fmla="*/ 63837 h 1644886"/>
              <a:gd name="connsiteX7" fmla="*/ 405611 w 405611"/>
              <a:gd name="connsiteY7" fmla="*/ 69154 h 1644886"/>
              <a:gd name="connsiteX8" fmla="*/ 400294 w 405611"/>
              <a:gd name="connsiteY8" fmla="*/ 0 h 1644886"/>
              <a:gd name="connsiteX0" fmla="*/ 400294 w 400294"/>
              <a:gd name="connsiteY0" fmla="*/ 0 h 1644886"/>
              <a:gd name="connsiteX1" fmla="*/ 0 w 400294"/>
              <a:gd name="connsiteY1" fmla="*/ 5316 h 1644886"/>
              <a:gd name="connsiteX2" fmla="*/ 0 w 400294"/>
              <a:gd name="connsiteY2" fmla="*/ 1644886 h 1644886"/>
              <a:gd name="connsiteX3" fmla="*/ 387439 w 400294"/>
              <a:gd name="connsiteY3" fmla="*/ 1644886 h 1644886"/>
              <a:gd name="connsiteX4" fmla="*/ 387365 w 400294"/>
              <a:gd name="connsiteY4" fmla="*/ 1566616 h 1644886"/>
              <a:gd name="connsiteX5" fmla="*/ 71154 w 400294"/>
              <a:gd name="connsiteY5" fmla="*/ 1569790 h 1644886"/>
              <a:gd name="connsiteX6" fmla="*/ 65837 w 400294"/>
              <a:gd name="connsiteY6" fmla="*/ 63837 h 1644886"/>
              <a:gd name="connsiteX7" fmla="*/ 386561 w 400294"/>
              <a:gd name="connsiteY7" fmla="*/ 78679 h 1644886"/>
              <a:gd name="connsiteX8" fmla="*/ 400294 w 400294"/>
              <a:gd name="connsiteY8" fmla="*/ 0 h 1644886"/>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60662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414236"/>
              <a:gd name="connsiteY0" fmla="*/ 0 h 1641711"/>
              <a:gd name="connsiteX1" fmla="*/ 0 w 414236"/>
              <a:gd name="connsiteY1" fmla="*/ 2141 h 1641711"/>
              <a:gd name="connsiteX2" fmla="*/ 0 w 414236"/>
              <a:gd name="connsiteY2" fmla="*/ 1641711 h 1641711"/>
              <a:gd name="connsiteX3" fmla="*/ 387439 w 414236"/>
              <a:gd name="connsiteY3" fmla="*/ 1641711 h 1641711"/>
              <a:gd name="connsiteX4" fmla="*/ 379172 w 414236"/>
              <a:gd name="connsiteY4" fmla="*/ 1600163 h 1641711"/>
              <a:gd name="connsiteX5" fmla="*/ 387365 w 414236"/>
              <a:gd name="connsiteY5" fmla="*/ 1563441 h 1641711"/>
              <a:gd name="connsiteX6" fmla="*/ 71154 w 414236"/>
              <a:gd name="connsiteY6" fmla="*/ 1566615 h 1641711"/>
              <a:gd name="connsiteX7" fmla="*/ 65837 w 414236"/>
              <a:gd name="connsiteY7" fmla="*/ 76537 h 1641711"/>
              <a:gd name="connsiteX8" fmla="*/ 386561 w 414236"/>
              <a:gd name="connsiteY8" fmla="*/ 75504 h 1641711"/>
              <a:gd name="connsiteX9" fmla="*/ 384419 w 414236"/>
              <a:gd name="connsiteY9" fmla="*/ 0 h 1641711"/>
              <a:gd name="connsiteX0" fmla="*/ 384419 w 431494"/>
              <a:gd name="connsiteY0" fmla="*/ 0 h 1641711"/>
              <a:gd name="connsiteX1" fmla="*/ 0 w 431494"/>
              <a:gd name="connsiteY1" fmla="*/ 2141 h 1641711"/>
              <a:gd name="connsiteX2" fmla="*/ 0 w 431494"/>
              <a:gd name="connsiteY2" fmla="*/ 1641711 h 1641711"/>
              <a:gd name="connsiteX3" fmla="*/ 387439 w 431494"/>
              <a:gd name="connsiteY3" fmla="*/ 1641711 h 1641711"/>
              <a:gd name="connsiteX4" fmla="*/ 387365 w 431494"/>
              <a:gd name="connsiteY4" fmla="*/ 1563441 h 1641711"/>
              <a:gd name="connsiteX5" fmla="*/ 71154 w 431494"/>
              <a:gd name="connsiteY5" fmla="*/ 1566615 h 1641711"/>
              <a:gd name="connsiteX6" fmla="*/ 65837 w 431494"/>
              <a:gd name="connsiteY6" fmla="*/ 76537 h 1641711"/>
              <a:gd name="connsiteX7" fmla="*/ 386561 w 431494"/>
              <a:gd name="connsiteY7" fmla="*/ 75504 h 1641711"/>
              <a:gd name="connsiteX8" fmla="*/ 384419 w 431494"/>
              <a:gd name="connsiteY8" fmla="*/ 0 h 1641711"/>
              <a:gd name="connsiteX0" fmla="*/ 384419 w 409039"/>
              <a:gd name="connsiteY0" fmla="*/ 0 h 1642067"/>
              <a:gd name="connsiteX1" fmla="*/ 0 w 409039"/>
              <a:gd name="connsiteY1" fmla="*/ 2141 h 1642067"/>
              <a:gd name="connsiteX2" fmla="*/ 0 w 409039"/>
              <a:gd name="connsiteY2" fmla="*/ 1641711 h 1642067"/>
              <a:gd name="connsiteX3" fmla="*/ 387439 w 409039"/>
              <a:gd name="connsiteY3" fmla="*/ 1641711 h 1642067"/>
              <a:gd name="connsiteX4" fmla="*/ 387365 w 409039"/>
              <a:gd name="connsiteY4" fmla="*/ 1563441 h 1642067"/>
              <a:gd name="connsiteX5" fmla="*/ 71154 w 409039"/>
              <a:gd name="connsiteY5" fmla="*/ 1566615 h 1642067"/>
              <a:gd name="connsiteX6" fmla="*/ 65837 w 409039"/>
              <a:gd name="connsiteY6" fmla="*/ 76537 h 1642067"/>
              <a:gd name="connsiteX7" fmla="*/ 386561 w 409039"/>
              <a:gd name="connsiteY7" fmla="*/ 75504 h 1642067"/>
              <a:gd name="connsiteX8" fmla="*/ 384419 w 409039"/>
              <a:gd name="connsiteY8" fmla="*/ 0 h 1642067"/>
              <a:gd name="connsiteX0" fmla="*/ 384419 w 410804"/>
              <a:gd name="connsiteY0" fmla="*/ 0 h 1641711"/>
              <a:gd name="connsiteX1" fmla="*/ 0 w 410804"/>
              <a:gd name="connsiteY1" fmla="*/ 2141 h 1641711"/>
              <a:gd name="connsiteX2" fmla="*/ 0 w 410804"/>
              <a:gd name="connsiteY2" fmla="*/ 1641711 h 1641711"/>
              <a:gd name="connsiteX3" fmla="*/ 387439 w 410804"/>
              <a:gd name="connsiteY3" fmla="*/ 1641711 h 1641711"/>
              <a:gd name="connsiteX4" fmla="*/ 387365 w 410804"/>
              <a:gd name="connsiteY4" fmla="*/ 1563441 h 1641711"/>
              <a:gd name="connsiteX5" fmla="*/ 71154 w 410804"/>
              <a:gd name="connsiteY5" fmla="*/ 1566615 h 1641711"/>
              <a:gd name="connsiteX6" fmla="*/ 65837 w 410804"/>
              <a:gd name="connsiteY6" fmla="*/ 76537 h 1641711"/>
              <a:gd name="connsiteX7" fmla="*/ 386561 w 410804"/>
              <a:gd name="connsiteY7" fmla="*/ 75504 h 1641711"/>
              <a:gd name="connsiteX8" fmla="*/ 384419 w 410804"/>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400294 w 400294"/>
              <a:gd name="connsiteY0" fmla="*/ 0 h 1644886"/>
              <a:gd name="connsiteX1" fmla="*/ 0 w 400294"/>
              <a:gd name="connsiteY1" fmla="*/ 5316 h 1644886"/>
              <a:gd name="connsiteX2" fmla="*/ 0 w 400294"/>
              <a:gd name="connsiteY2" fmla="*/ 1644886 h 1644886"/>
              <a:gd name="connsiteX3" fmla="*/ 387439 w 400294"/>
              <a:gd name="connsiteY3" fmla="*/ 1644886 h 1644886"/>
              <a:gd name="connsiteX4" fmla="*/ 387365 w 400294"/>
              <a:gd name="connsiteY4" fmla="*/ 1566616 h 1644886"/>
              <a:gd name="connsiteX5" fmla="*/ 71154 w 400294"/>
              <a:gd name="connsiteY5" fmla="*/ 1569790 h 1644886"/>
              <a:gd name="connsiteX6" fmla="*/ 65837 w 400294"/>
              <a:gd name="connsiteY6" fmla="*/ 79712 h 1644886"/>
              <a:gd name="connsiteX7" fmla="*/ 386561 w 400294"/>
              <a:gd name="connsiteY7" fmla="*/ 78679 h 1644886"/>
              <a:gd name="connsiteX8" fmla="*/ 400294 w 400294"/>
              <a:gd name="connsiteY8" fmla="*/ 0 h 1644886"/>
              <a:gd name="connsiteX0" fmla="*/ 37806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7806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87439" h="1641711">
                <a:moveTo>
                  <a:pt x="384419" y="0"/>
                </a:moveTo>
                <a:lnTo>
                  <a:pt x="0" y="2141"/>
                </a:lnTo>
                <a:lnTo>
                  <a:pt x="0" y="1641711"/>
                </a:lnTo>
                <a:lnTo>
                  <a:pt x="387439" y="1641711"/>
                </a:lnTo>
                <a:cubicBezTo>
                  <a:pt x="387414" y="1615621"/>
                  <a:pt x="387390" y="1589531"/>
                  <a:pt x="387365" y="1563441"/>
                </a:cubicBezTo>
                <a:lnTo>
                  <a:pt x="71154" y="1566615"/>
                </a:lnTo>
                <a:cubicBezTo>
                  <a:pt x="68495" y="821576"/>
                  <a:pt x="68495" y="821576"/>
                  <a:pt x="65837" y="76537"/>
                </a:cubicBezTo>
                <a:lnTo>
                  <a:pt x="386561" y="75504"/>
                </a:lnTo>
                <a:lnTo>
                  <a:pt x="384419" y="0"/>
                </a:lnTo>
                <a:close/>
              </a:path>
            </a:pathLst>
          </a:cu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815" dirty="0"/>
          </a:p>
        </p:txBody>
      </p:sp>
      <p:sp>
        <p:nvSpPr>
          <p:cNvPr id="15" name="Freeform 14"/>
          <p:cNvSpPr/>
          <p:nvPr/>
        </p:nvSpPr>
        <p:spPr>
          <a:xfrm rot="10800000">
            <a:off x="9991095" y="7594313"/>
            <a:ext cx="124619" cy="573882"/>
          </a:xfrm>
          <a:custGeom>
            <a:avLst/>
            <a:gdLst>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72768 h 1645920"/>
              <a:gd name="connsiteX5" fmla="*/ 65837 w 376733"/>
              <a:gd name="connsiteY5" fmla="*/ 1572768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91056 h 1645920"/>
              <a:gd name="connsiteX5" fmla="*/ 65837 w 376733"/>
              <a:gd name="connsiteY5" fmla="*/ 1572768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91056 h 1645920"/>
              <a:gd name="connsiteX5" fmla="*/ 65837 w 376733"/>
              <a:gd name="connsiteY5" fmla="*/ 1594713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91056 h 1645920"/>
              <a:gd name="connsiteX5" fmla="*/ 65837 w 376733"/>
              <a:gd name="connsiteY5" fmla="*/ 1587397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91056 h 1645920"/>
              <a:gd name="connsiteX5" fmla="*/ 65837 w 376733"/>
              <a:gd name="connsiteY5" fmla="*/ 1591055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91056 h 1645920"/>
              <a:gd name="connsiteX5" fmla="*/ 71154 w 376733"/>
              <a:gd name="connsiteY5" fmla="*/ 1564474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87365"/>
              <a:gd name="connsiteY0" fmla="*/ 0 h 1645920"/>
              <a:gd name="connsiteX1" fmla="*/ 0 w 387365"/>
              <a:gd name="connsiteY1" fmla="*/ 0 h 1645920"/>
              <a:gd name="connsiteX2" fmla="*/ 0 w 387365"/>
              <a:gd name="connsiteY2" fmla="*/ 1645920 h 1645920"/>
              <a:gd name="connsiteX3" fmla="*/ 376733 w 387365"/>
              <a:gd name="connsiteY3" fmla="*/ 1645920 h 1645920"/>
              <a:gd name="connsiteX4" fmla="*/ 387365 w 387365"/>
              <a:gd name="connsiteY4" fmla="*/ 1564475 h 1645920"/>
              <a:gd name="connsiteX5" fmla="*/ 71154 w 387365"/>
              <a:gd name="connsiteY5" fmla="*/ 1564474 h 1645920"/>
              <a:gd name="connsiteX6" fmla="*/ 65837 w 387365"/>
              <a:gd name="connsiteY6" fmla="*/ 58521 h 1645920"/>
              <a:gd name="connsiteX7" fmla="*/ 336499 w 387365"/>
              <a:gd name="connsiteY7" fmla="*/ 58521 h 1645920"/>
              <a:gd name="connsiteX8" fmla="*/ 336499 w 387365"/>
              <a:gd name="connsiteY8" fmla="*/ 0 h 1645920"/>
              <a:gd name="connsiteX0" fmla="*/ 336499 w 405611"/>
              <a:gd name="connsiteY0" fmla="*/ 0 h 1645920"/>
              <a:gd name="connsiteX1" fmla="*/ 0 w 405611"/>
              <a:gd name="connsiteY1" fmla="*/ 0 h 1645920"/>
              <a:gd name="connsiteX2" fmla="*/ 0 w 405611"/>
              <a:gd name="connsiteY2" fmla="*/ 1645920 h 1645920"/>
              <a:gd name="connsiteX3" fmla="*/ 376733 w 405611"/>
              <a:gd name="connsiteY3" fmla="*/ 1645920 h 1645920"/>
              <a:gd name="connsiteX4" fmla="*/ 387365 w 405611"/>
              <a:gd name="connsiteY4" fmla="*/ 1564475 h 1645920"/>
              <a:gd name="connsiteX5" fmla="*/ 71154 w 405611"/>
              <a:gd name="connsiteY5" fmla="*/ 1564474 h 1645920"/>
              <a:gd name="connsiteX6" fmla="*/ 65837 w 405611"/>
              <a:gd name="connsiteY6" fmla="*/ 58521 h 1645920"/>
              <a:gd name="connsiteX7" fmla="*/ 405611 w 405611"/>
              <a:gd name="connsiteY7" fmla="*/ 63838 h 1645920"/>
              <a:gd name="connsiteX8" fmla="*/ 336499 w 405611"/>
              <a:gd name="connsiteY8" fmla="*/ 0 h 1645920"/>
              <a:gd name="connsiteX0" fmla="*/ 400294 w 405611"/>
              <a:gd name="connsiteY0" fmla="*/ 0 h 1651236"/>
              <a:gd name="connsiteX1" fmla="*/ 0 w 405611"/>
              <a:gd name="connsiteY1" fmla="*/ 5316 h 1651236"/>
              <a:gd name="connsiteX2" fmla="*/ 0 w 405611"/>
              <a:gd name="connsiteY2" fmla="*/ 1651236 h 1651236"/>
              <a:gd name="connsiteX3" fmla="*/ 376733 w 405611"/>
              <a:gd name="connsiteY3" fmla="*/ 1651236 h 1651236"/>
              <a:gd name="connsiteX4" fmla="*/ 387365 w 405611"/>
              <a:gd name="connsiteY4" fmla="*/ 1569791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403314 w 405611"/>
              <a:gd name="connsiteY3" fmla="*/ 1651236 h 1651236"/>
              <a:gd name="connsiteX4" fmla="*/ 387365 w 405611"/>
              <a:gd name="connsiteY4" fmla="*/ 1569791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87365 w 405611"/>
              <a:gd name="connsiteY4" fmla="*/ 1569791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71490 w 405611"/>
              <a:gd name="connsiteY4" fmla="*/ 1566616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93715 w 405611"/>
              <a:gd name="connsiteY4" fmla="*/ 1566616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93715 w 405611"/>
              <a:gd name="connsiteY4" fmla="*/ 1566616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93715 w 405611"/>
              <a:gd name="connsiteY4" fmla="*/ 1566616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87365 w 405611"/>
              <a:gd name="connsiteY4" fmla="*/ 1566616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44886"/>
              <a:gd name="connsiteX1" fmla="*/ 0 w 405611"/>
              <a:gd name="connsiteY1" fmla="*/ 5316 h 1644886"/>
              <a:gd name="connsiteX2" fmla="*/ 0 w 405611"/>
              <a:gd name="connsiteY2" fmla="*/ 1644886 h 1644886"/>
              <a:gd name="connsiteX3" fmla="*/ 387439 w 405611"/>
              <a:gd name="connsiteY3" fmla="*/ 1644886 h 1644886"/>
              <a:gd name="connsiteX4" fmla="*/ 387365 w 405611"/>
              <a:gd name="connsiteY4" fmla="*/ 1566616 h 1644886"/>
              <a:gd name="connsiteX5" fmla="*/ 71154 w 405611"/>
              <a:gd name="connsiteY5" fmla="*/ 1569790 h 1644886"/>
              <a:gd name="connsiteX6" fmla="*/ 65837 w 405611"/>
              <a:gd name="connsiteY6" fmla="*/ 63837 h 1644886"/>
              <a:gd name="connsiteX7" fmla="*/ 405611 w 405611"/>
              <a:gd name="connsiteY7" fmla="*/ 69154 h 1644886"/>
              <a:gd name="connsiteX8" fmla="*/ 400294 w 405611"/>
              <a:gd name="connsiteY8" fmla="*/ 0 h 1644886"/>
              <a:gd name="connsiteX0" fmla="*/ 400294 w 400294"/>
              <a:gd name="connsiteY0" fmla="*/ 0 h 1644886"/>
              <a:gd name="connsiteX1" fmla="*/ 0 w 400294"/>
              <a:gd name="connsiteY1" fmla="*/ 5316 h 1644886"/>
              <a:gd name="connsiteX2" fmla="*/ 0 w 400294"/>
              <a:gd name="connsiteY2" fmla="*/ 1644886 h 1644886"/>
              <a:gd name="connsiteX3" fmla="*/ 387439 w 400294"/>
              <a:gd name="connsiteY3" fmla="*/ 1644886 h 1644886"/>
              <a:gd name="connsiteX4" fmla="*/ 387365 w 400294"/>
              <a:gd name="connsiteY4" fmla="*/ 1566616 h 1644886"/>
              <a:gd name="connsiteX5" fmla="*/ 71154 w 400294"/>
              <a:gd name="connsiteY5" fmla="*/ 1569790 h 1644886"/>
              <a:gd name="connsiteX6" fmla="*/ 65837 w 400294"/>
              <a:gd name="connsiteY6" fmla="*/ 63837 h 1644886"/>
              <a:gd name="connsiteX7" fmla="*/ 386561 w 400294"/>
              <a:gd name="connsiteY7" fmla="*/ 78679 h 1644886"/>
              <a:gd name="connsiteX8" fmla="*/ 400294 w 400294"/>
              <a:gd name="connsiteY8" fmla="*/ 0 h 1644886"/>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60662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414236"/>
              <a:gd name="connsiteY0" fmla="*/ 0 h 1641711"/>
              <a:gd name="connsiteX1" fmla="*/ 0 w 414236"/>
              <a:gd name="connsiteY1" fmla="*/ 2141 h 1641711"/>
              <a:gd name="connsiteX2" fmla="*/ 0 w 414236"/>
              <a:gd name="connsiteY2" fmla="*/ 1641711 h 1641711"/>
              <a:gd name="connsiteX3" fmla="*/ 387439 w 414236"/>
              <a:gd name="connsiteY3" fmla="*/ 1641711 h 1641711"/>
              <a:gd name="connsiteX4" fmla="*/ 379172 w 414236"/>
              <a:gd name="connsiteY4" fmla="*/ 1600163 h 1641711"/>
              <a:gd name="connsiteX5" fmla="*/ 387365 w 414236"/>
              <a:gd name="connsiteY5" fmla="*/ 1563441 h 1641711"/>
              <a:gd name="connsiteX6" fmla="*/ 71154 w 414236"/>
              <a:gd name="connsiteY6" fmla="*/ 1566615 h 1641711"/>
              <a:gd name="connsiteX7" fmla="*/ 65837 w 414236"/>
              <a:gd name="connsiteY7" fmla="*/ 76537 h 1641711"/>
              <a:gd name="connsiteX8" fmla="*/ 386561 w 414236"/>
              <a:gd name="connsiteY8" fmla="*/ 75504 h 1641711"/>
              <a:gd name="connsiteX9" fmla="*/ 384419 w 414236"/>
              <a:gd name="connsiteY9" fmla="*/ 0 h 1641711"/>
              <a:gd name="connsiteX0" fmla="*/ 384419 w 431494"/>
              <a:gd name="connsiteY0" fmla="*/ 0 h 1641711"/>
              <a:gd name="connsiteX1" fmla="*/ 0 w 431494"/>
              <a:gd name="connsiteY1" fmla="*/ 2141 h 1641711"/>
              <a:gd name="connsiteX2" fmla="*/ 0 w 431494"/>
              <a:gd name="connsiteY2" fmla="*/ 1641711 h 1641711"/>
              <a:gd name="connsiteX3" fmla="*/ 387439 w 431494"/>
              <a:gd name="connsiteY3" fmla="*/ 1641711 h 1641711"/>
              <a:gd name="connsiteX4" fmla="*/ 387365 w 431494"/>
              <a:gd name="connsiteY4" fmla="*/ 1563441 h 1641711"/>
              <a:gd name="connsiteX5" fmla="*/ 71154 w 431494"/>
              <a:gd name="connsiteY5" fmla="*/ 1566615 h 1641711"/>
              <a:gd name="connsiteX6" fmla="*/ 65837 w 431494"/>
              <a:gd name="connsiteY6" fmla="*/ 76537 h 1641711"/>
              <a:gd name="connsiteX7" fmla="*/ 386561 w 431494"/>
              <a:gd name="connsiteY7" fmla="*/ 75504 h 1641711"/>
              <a:gd name="connsiteX8" fmla="*/ 384419 w 431494"/>
              <a:gd name="connsiteY8" fmla="*/ 0 h 1641711"/>
              <a:gd name="connsiteX0" fmla="*/ 384419 w 409039"/>
              <a:gd name="connsiteY0" fmla="*/ 0 h 1642067"/>
              <a:gd name="connsiteX1" fmla="*/ 0 w 409039"/>
              <a:gd name="connsiteY1" fmla="*/ 2141 h 1642067"/>
              <a:gd name="connsiteX2" fmla="*/ 0 w 409039"/>
              <a:gd name="connsiteY2" fmla="*/ 1641711 h 1642067"/>
              <a:gd name="connsiteX3" fmla="*/ 387439 w 409039"/>
              <a:gd name="connsiteY3" fmla="*/ 1641711 h 1642067"/>
              <a:gd name="connsiteX4" fmla="*/ 387365 w 409039"/>
              <a:gd name="connsiteY4" fmla="*/ 1563441 h 1642067"/>
              <a:gd name="connsiteX5" fmla="*/ 71154 w 409039"/>
              <a:gd name="connsiteY5" fmla="*/ 1566615 h 1642067"/>
              <a:gd name="connsiteX6" fmla="*/ 65837 w 409039"/>
              <a:gd name="connsiteY6" fmla="*/ 76537 h 1642067"/>
              <a:gd name="connsiteX7" fmla="*/ 386561 w 409039"/>
              <a:gd name="connsiteY7" fmla="*/ 75504 h 1642067"/>
              <a:gd name="connsiteX8" fmla="*/ 384419 w 409039"/>
              <a:gd name="connsiteY8" fmla="*/ 0 h 1642067"/>
              <a:gd name="connsiteX0" fmla="*/ 384419 w 410804"/>
              <a:gd name="connsiteY0" fmla="*/ 0 h 1641711"/>
              <a:gd name="connsiteX1" fmla="*/ 0 w 410804"/>
              <a:gd name="connsiteY1" fmla="*/ 2141 h 1641711"/>
              <a:gd name="connsiteX2" fmla="*/ 0 w 410804"/>
              <a:gd name="connsiteY2" fmla="*/ 1641711 h 1641711"/>
              <a:gd name="connsiteX3" fmla="*/ 387439 w 410804"/>
              <a:gd name="connsiteY3" fmla="*/ 1641711 h 1641711"/>
              <a:gd name="connsiteX4" fmla="*/ 387365 w 410804"/>
              <a:gd name="connsiteY4" fmla="*/ 1563441 h 1641711"/>
              <a:gd name="connsiteX5" fmla="*/ 71154 w 410804"/>
              <a:gd name="connsiteY5" fmla="*/ 1566615 h 1641711"/>
              <a:gd name="connsiteX6" fmla="*/ 65837 w 410804"/>
              <a:gd name="connsiteY6" fmla="*/ 76537 h 1641711"/>
              <a:gd name="connsiteX7" fmla="*/ 386561 w 410804"/>
              <a:gd name="connsiteY7" fmla="*/ 75504 h 1641711"/>
              <a:gd name="connsiteX8" fmla="*/ 384419 w 410804"/>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400294 w 400294"/>
              <a:gd name="connsiteY0" fmla="*/ 0 h 1644886"/>
              <a:gd name="connsiteX1" fmla="*/ 0 w 400294"/>
              <a:gd name="connsiteY1" fmla="*/ 5316 h 1644886"/>
              <a:gd name="connsiteX2" fmla="*/ 0 w 400294"/>
              <a:gd name="connsiteY2" fmla="*/ 1644886 h 1644886"/>
              <a:gd name="connsiteX3" fmla="*/ 387439 w 400294"/>
              <a:gd name="connsiteY3" fmla="*/ 1644886 h 1644886"/>
              <a:gd name="connsiteX4" fmla="*/ 387365 w 400294"/>
              <a:gd name="connsiteY4" fmla="*/ 1566616 h 1644886"/>
              <a:gd name="connsiteX5" fmla="*/ 71154 w 400294"/>
              <a:gd name="connsiteY5" fmla="*/ 1569790 h 1644886"/>
              <a:gd name="connsiteX6" fmla="*/ 65837 w 400294"/>
              <a:gd name="connsiteY6" fmla="*/ 79712 h 1644886"/>
              <a:gd name="connsiteX7" fmla="*/ 386561 w 400294"/>
              <a:gd name="connsiteY7" fmla="*/ 78679 h 1644886"/>
              <a:gd name="connsiteX8" fmla="*/ 400294 w 400294"/>
              <a:gd name="connsiteY8" fmla="*/ 0 h 1644886"/>
              <a:gd name="connsiteX0" fmla="*/ 37806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7806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87439" h="1641711">
                <a:moveTo>
                  <a:pt x="384419" y="0"/>
                </a:moveTo>
                <a:lnTo>
                  <a:pt x="0" y="2141"/>
                </a:lnTo>
                <a:lnTo>
                  <a:pt x="0" y="1641711"/>
                </a:lnTo>
                <a:lnTo>
                  <a:pt x="387439" y="1641711"/>
                </a:lnTo>
                <a:cubicBezTo>
                  <a:pt x="387414" y="1615621"/>
                  <a:pt x="387390" y="1589531"/>
                  <a:pt x="387365" y="1563441"/>
                </a:cubicBezTo>
                <a:lnTo>
                  <a:pt x="71154" y="1566615"/>
                </a:lnTo>
                <a:cubicBezTo>
                  <a:pt x="68495" y="821576"/>
                  <a:pt x="68495" y="821576"/>
                  <a:pt x="65837" y="76537"/>
                </a:cubicBezTo>
                <a:lnTo>
                  <a:pt x="386561" y="75504"/>
                </a:lnTo>
                <a:lnTo>
                  <a:pt x="384419" y="0"/>
                </a:lnTo>
                <a:close/>
              </a:path>
            </a:pathLst>
          </a:cu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815" dirty="0"/>
          </a:p>
        </p:txBody>
      </p:sp>
      <p:sp>
        <p:nvSpPr>
          <p:cNvPr id="16" name="TextBox 64"/>
          <p:cNvSpPr txBox="1">
            <a:spLocks noChangeArrowheads="1"/>
          </p:cNvSpPr>
          <p:nvPr/>
        </p:nvSpPr>
        <p:spPr bwMode="auto">
          <a:xfrm>
            <a:off x="8956839" y="7630825"/>
            <a:ext cx="1309688" cy="5078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900">
                <a:solidFill>
                  <a:schemeClr val="tx1"/>
                </a:solidFill>
                <a:latin typeface="Arial Narrow" charset="0"/>
                <a:ea typeface="ＭＳ Ｐゴシック" charset="-128"/>
              </a:defRPr>
            </a:lvl1pPr>
            <a:lvl2pPr marL="742950" indent="-285750">
              <a:defRPr sz="2900">
                <a:solidFill>
                  <a:schemeClr val="tx1"/>
                </a:solidFill>
                <a:latin typeface="Arial Narrow" charset="0"/>
                <a:ea typeface="ＭＳ Ｐゴシック" charset="-128"/>
              </a:defRPr>
            </a:lvl2pPr>
            <a:lvl3pPr marL="1143000" indent="-228600">
              <a:defRPr sz="2900">
                <a:solidFill>
                  <a:schemeClr val="tx1"/>
                </a:solidFill>
                <a:latin typeface="Arial Narrow" charset="0"/>
                <a:ea typeface="ＭＳ Ｐゴシック" charset="-128"/>
              </a:defRPr>
            </a:lvl3pPr>
            <a:lvl4pPr marL="1600200" indent="-228600">
              <a:defRPr sz="2900">
                <a:solidFill>
                  <a:schemeClr val="tx1"/>
                </a:solidFill>
                <a:latin typeface="Arial Narrow" charset="0"/>
                <a:ea typeface="ＭＳ Ｐゴシック" charset="-128"/>
              </a:defRPr>
            </a:lvl4pPr>
            <a:lvl5pPr marL="2057400" indent="-228600">
              <a:defRPr sz="2900">
                <a:solidFill>
                  <a:schemeClr val="tx1"/>
                </a:solidFill>
                <a:latin typeface="Arial Narrow" charset="0"/>
                <a:ea typeface="ＭＳ Ｐゴシック" charset="-128"/>
              </a:defRPr>
            </a:lvl5pPr>
            <a:lvl6pPr marL="2514600" indent="-228600" eaLnBrk="0" fontAlgn="base" hangingPunct="0">
              <a:spcBef>
                <a:spcPct val="0"/>
              </a:spcBef>
              <a:spcAft>
                <a:spcPct val="0"/>
              </a:spcAft>
              <a:defRPr sz="2900">
                <a:solidFill>
                  <a:schemeClr val="tx1"/>
                </a:solidFill>
                <a:latin typeface="Arial Narrow" charset="0"/>
                <a:ea typeface="ＭＳ Ｐゴシック" charset="-128"/>
              </a:defRPr>
            </a:lvl6pPr>
            <a:lvl7pPr marL="2971800" indent="-228600" eaLnBrk="0" fontAlgn="base" hangingPunct="0">
              <a:spcBef>
                <a:spcPct val="0"/>
              </a:spcBef>
              <a:spcAft>
                <a:spcPct val="0"/>
              </a:spcAft>
              <a:defRPr sz="2900">
                <a:solidFill>
                  <a:schemeClr val="tx1"/>
                </a:solidFill>
                <a:latin typeface="Arial Narrow" charset="0"/>
                <a:ea typeface="ＭＳ Ｐゴシック" charset="-128"/>
              </a:defRPr>
            </a:lvl7pPr>
            <a:lvl8pPr marL="3429000" indent="-228600" eaLnBrk="0" fontAlgn="base" hangingPunct="0">
              <a:spcBef>
                <a:spcPct val="0"/>
              </a:spcBef>
              <a:spcAft>
                <a:spcPct val="0"/>
              </a:spcAft>
              <a:defRPr sz="2900">
                <a:solidFill>
                  <a:schemeClr val="tx1"/>
                </a:solidFill>
                <a:latin typeface="Arial Narrow" charset="0"/>
                <a:ea typeface="ＭＳ Ｐゴシック" charset="-128"/>
              </a:defRPr>
            </a:lvl8pPr>
            <a:lvl9pPr marL="3886200" indent="-228600" eaLnBrk="0" fontAlgn="base" hangingPunct="0">
              <a:spcBef>
                <a:spcPct val="0"/>
              </a:spcBef>
              <a:spcAft>
                <a:spcPct val="0"/>
              </a:spcAft>
              <a:defRPr sz="2900">
                <a:solidFill>
                  <a:schemeClr val="tx1"/>
                </a:solidFill>
                <a:latin typeface="Arial Narrow" charset="0"/>
                <a:ea typeface="ＭＳ Ｐゴシック" charset="-128"/>
              </a:defRPr>
            </a:lvl9pPr>
          </a:lstStyle>
          <a:p>
            <a:r>
              <a:rPr lang="en-US" altLang="en-US" sz="900" dirty="0">
                <a:solidFill>
                  <a:schemeClr val="bg1"/>
                </a:solidFill>
                <a:latin typeface="Arial" charset="0"/>
                <a:ea typeface="Arial" charset="0"/>
              </a:rPr>
              <a:t>Figure A: neque dignissim, and in aliquet nisl et umis.</a:t>
            </a:r>
          </a:p>
        </p:txBody>
      </p:sp>
      <p:sp>
        <p:nvSpPr>
          <p:cNvPr id="17" name="Arc 16"/>
          <p:cNvSpPr/>
          <p:nvPr/>
        </p:nvSpPr>
        <p:spPr>
          <a:xfrm rot="16200000">
            <a:off x="7935857" y="7115108"/>
            <a:ext cx="1078706" cy="1068388"/>
          </a:xfrm>
          <a:prstGeom prst="arc">
            <a:avLst>
              <a:gd name="adj1" fmla="val 16200000"/>
              <a:gd name="adj2" fmla="val 3291054"/>
            </a:avLst>
          </a:prstGeom>
          <a:ln w="25400">
            <a:solidFill>
              <a:schemeClr val="accent3"/>
            </a:solidFill>
            <a:prstDash val="solid"/>
            <a:headEnd type="arrow" w="lg" len="med"/>
            <a:tailEnd type="oval" w="med" len="med"/>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sz="1815" dirty="0"/>
          </a:p>
        </p:txBody>
      </p:sp>
      <p:graphicFrame>
        <p:nvGraphicFramePr>
          <p:cNvPr id="18" name="Table 17"/>
          <p:cNvGraphicFramePr>
            <a:graphicFrameLocks noGrp="1"/>
          </p:cNvGraphicFramePr>
          <p:nvPr>
            <p:extLst>
              <p:ext uri="{D42A27DB-BD31-4B8C-83A1-F6EECF244321}">
                <p14:modId xmlns:p14="http://schemas.microsoft.com/office/powerpoint/2010/main" val="1556331817"/>
              </p:ext>
            </p:extLst>
          </p:nvPr>
        </p:nvGraphicFramePr>
        <p:xfrm>
          <a:off x="5850273" y="12436441"/>
          <a:ext cx="4949049" cy="1872451"/>
        </p:xfrm>
        <a:graphic>
          <a:graphicData uri="http://schemas.openxmlformats.org/drawingml/2006/table">
            <a:tbl>
              <a:tblPr firstRow="1" bandRow="1">
                <a:tableStyleId>{6E25E649-3F16-4E02-A733-19D2CDBF48F0}</a:tableStyleId>
              </a:tblPr>
              <a:tblGrid>
                <a:gridCol w="1155385"/>
                <a:gridCol w="1291847"/>
                <a:gridCol w="1146287"/>
                <a:gridCol w="1355530"/>
              </a:tblGrid>
              <a:tr h="382860">
                <a:tc gridSpan="4">
                  <a:txBody>
                    <a:bodyPr/>
                    <a:lstStyle/>
                    <a:p>
                      <a:pPr algn="ctr"/>
                      <a:r>
                        <a:rPr lang="en-US" sz="1600" dirty="0" smtClean="0">
                          <a:ln>
                            <a:noFill/>
                            <a:prstDash val="dash"/>
                          </a:ln>
                        </a:rPr>
                        <a:t>Chart Title</a:t>
                      </a:r>
                      <a:endParaRPr lang="en-US" sz="1600" b="1" dirty="0">
                        <a:ln>
                          <a:noFill/>
                          <a:prstDash val="dash"/>
                        </a:ln>
                        <a:solidFill>
                          <a:schemeClr val="tx1"/>
                        </a:solidFill>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762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tx2"/>
                    </a:solidFill>
                  </a:tcPr>
                </a:tc>
                <a:tc hMerge="1">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tx2"/>
                    </a:solidFill>
                  </a:tcPr>
                </a:tc>
                <a:tc hMerge="1">
                  <a:txBody>
                    <a:bodyPr/>
                    <a:lstStyle/>
                    <a:p>
                      <a:endParaRPr lang="en-US" dirty="0">
                        <a:ln>
                          <a:solidFill>
                            <a:schemeClr val="tx1"/>
                          </a:solidFill>
                          <a:prstDash val="dash"/>
                        </a:ln>
                      </a:endParaRPr>
                    </a:p>
                  </a:txBody>
                  <a:tcPr>
                    <a:lnL w="12700" cap="flat" cmpd="sng" algn="ctr">
                      <a:noFill/>
                      <a:prstDash val="sysDash"/>
                      <a:round/>
                      <a:headEnd type="none" w="med" len="med"/>
                      <a:tailEnd type="none" w="med" len="med"/>
                    </a:lnL>
                    <a:lnR w="3175" cap="flat" cmpd="sng" algn="ctr">
                      <a:solidFill>
                        <a:schemeClr val="bg2">
                          <a:lumMod val="75000"/>
                        </a:schemeClr>
                      </a:solidFill>
                      <a:prstDash val="sysDash"/>
                      <a:round/>
                      <a:headEnd type="none" w="med" len="med"/>
                      <a:tailEnd type="none" w="med" len="med"/>
                    </a:lnR>
                    <a:lnT w="3175" cap="flat" cmpd="sng" algn="ctr">
                      <a:solidFill>
                        <a:schemeClr val="bg2">
                          <a:lumMod val="75000"/>
                        </a:schemeClr>
                      </a:solidFill>
                      <a:prstDash val="sysDash"/>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tx2"/>
                    </a:solidFill>
                  </a:tcPr>
                </a:tc>
              </a:tr>
              <a:tr h="300737">
                <a:tc>
                  <a:txBody>
                    <a:bodyPr/>
                    <a:lstStyle/>
                    <a:p>
                      <a:pPr algn="ctr"/>
                      <a:r>
                        <a:rPr lang="en-US" sz="1200" cap="none" spc="0" dirty="0" smtClean="0">
                          <a:ln>
                            <a:noFill/>
                          </a:ln>
                          <a:effectLst/>
                        </a:rPr>
                        <a:t>8.01</a:t>
                      </a:r>
                      <a:endParaRPr lang="en-US" sz="1200" b="0" cap="none" spc="0" dirty="0">
                        <a:ln>
                          <a:noFill/>
                        </a:ln>
                        <a:solidFill>
                          <a:schemeClr val="tx1"/>
                        </a:solidFill>
                        <a:effectLst/>
                      </a:endParaRPr>
                    </a:p>
                  </a:txBody>
                  <a:tcPr marL="45720" marR="45720" marT="22860" marB="22860">
                    <a:lnL w="12700" cap="flat" cmpd="sng" algn="ctr">
                      <a:noFill/>
                      <a:prstDash val="solid"/>
                      <a:round/>
                      <a:headEnd type="none" w="med" len="med"/>
                      <a:tailEnd type="none" w="med" len="med"/>
                    </a:lnL>
                    <a:lnR>
                      <a:noFill/>
                    </a:lnR>
                    <a:lnT w="76200" cap="flat" cmpd="sng" algn="ctr">
                      <a:solidFill>
                        <a:schemeClr val="bg1"/>
                      </a:solid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ctr"/>
                      <a:r>
                        <a:rPr lang="en-US" sz="1200" cap="none" spc="0" dirty="0" smtClean="0">
                          <a:ln>
                            <a:noFill/>
                          </a:ln>
                          <a:effectLst/>
                        </a:rPr>
                        <a:t>7.99</a:t>
                      </a:r>
                      <a:endParaRPr lang="en-US" sz="1200" b="0" cap="none" spc="0" dirty="0">
                        <a:ln>
                          <a:noFill/>
                        </a:ln>
                        <a:solidFill>
                          <a:schemeClr val="tx1"/>
                        </a:solidFill>
                        <a:effectLst/>
                      </a:endParaRPr>
                    </a:p>
                  </a:txBody>
                  <a:tcPr marL="45720" marR="45720" marT="22860" marB="22860">
                    <a:lnL>
                      <a:noFill/>
                    </a:lnL>
                    <a:lnR>
                      <a:noFill/>
                    </a:lnR>
                    <a:lnT w="76200" cap="flat" cmpd="sng" algn="ctr">
                      <a:solidFill>
                        <a:schemeClr val="bg1"/>
                      </a:solid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sz="1200" cap="none" spc="0" dirty="0" smtClean="0">
                          <a:ln>
                            <a:noFill/>
                          </a:ln>
                          <a:effectLst/>
                        </a:rPr>
                        <a:t>5.77</a:t>
                      </a:r>
                      <a:endParaRPr lang="en-US" sz="1200" b="0" cap="none" spc="0" dirty="0" smtClean="0">
                        <a:ln>
                          <a:noFill/>
                        </a:ln>
                        <a:solidFill>
                          <a:schemeClr val="tx1"/>
                        </a:solidFill>
                        <a:effectLst/>
                      </a:endParaRPr>
                    </a:p>
                  </a:txBody>
                  <a:tcPr marL="45720" marR="45720" marT="22860" marB="22860">
                    <a:lnL>
                      <a:noFill/>
                    </a:lnL>
                    <a:lnR>
                      <a:noFill/>
                    </a:lnR>
                    <a:lnT w="76200" cap="flat" cmpd="sng" algn="ctr">
                      <a:solidFill>
                        <a:schemeClr val="bg1"/>
                      </a:solid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sz="1200" cap="none" spc="0" dirty="0" smtClean="0">
                          <a:ln>
                            <a:noFill/>
                          </a:ln>
                          <a:effectLst/>
                        </a:rPr>
                        <a:t>6.44</a:t>
                      </a:r>
                      <a:endParaRPr lang="en-US" sz="1200" b="0" cap="none" spc="0" dirty="0" smtClean="0">
                        <a:ln>
                          <a:noFill/>
                        </a:ln>
                        <a:solidFill>
                          <a:schemeClr val="tx1"/>
                        </a:solidFill>
                        <a:effectLst/>
                      </a:endParaRPr>
                    </a:p>
                  </a:txBody>
                  <a:tcPr marL="45720" marR="45720" marT="22860" marB="22860">
                    <a:lnL>
                      <a:noFill/>
                    </a:lnL>
                    <a:lnR w="12700" cap="flat" cmpd="sng" algn="ctr">
                      <a:noFill/>
                      <a:prstDash val="solid"/>
                      <a:round/>
                      <a:headEnd type="none" w="med" len="med"/>
                      <a:tailEnd type="none" w="med" len="med"/>
                    </a:lnR>
                    <a:lnT w="76200" cap="flat" cmpd="sng" algn="ctr">
                      <a:solidFill>
                        <a:schemeClr val="bg1"/>
                      </a:solidFill>
                      <a:prstDash val="solid"/>
                      <a:round/>
                      <a:headEnd type="none" w="med" len="med"/>
                      <a:tailEnd type="none" w="med" len="med"/>
                    </a:lnT>
                    <a:lnB>
                      <a:noFill/>
                    </a:lnB>
                    <a:lnTlToBr w="12700" cmpd="sng">
                      <a:noFill/>
                      <a:prstDash val="solid"/>
                    </a:lnTlToBr>
                    <a:lnBlToTr w="12700" cmpd="sng">
                      <a:noFill/>
                      <a:prstDash val="solid"/>
                    </a:lnBlToTr>
                  </a:tcPr>
                </a:tc>
              </a:tr>
              <a:tr h="304622">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sz="1200" cap="none" spc="0" dirty="0" smtClean="0">
                          <a:ln>
                            <a:noFill/>
                          </a:ln>
                          <a:effectLst/>
                        </a:rPr>
                        <a:t>4.50</a:t>
                      </a:r>
                      <a:endParaRPr lang="en-US" sz="1200" b="0" cap="none" spc="0" dirty="0" smtClean="0">
                        <a:ln>
                          <a:noFill/>
                        </a:ln>
                        <a:solidFill>
                          <a:schemeClr val="tx1"/>
                        </a:solidFill>
                        <a:effectLst/>
                      </a:endParaRPr>
                    </a:p>
                  </a:txBody>
                  <a:tcPr marL="45720" marR="45720" marT="22860" marB="22860">
                    <a:lnL w="12700" cap="flat" cmpd="sng" algn="ctr">
                      <a:noFill/>
                      <a:prstDash val="solid"/>
                      <a:round/>
                      <a:headEnd type="none" w="med" len="med"/>
                      <a:tailEnd type="none" w="med" len="med"/>
                    </a:lnL>
                    <a:lnR>
                      <a:noFill/>
                    </a:lnR>
                    <a:lnT>
                      <a:noFill/>
                    </a:lnT>
                    <a:lnB>
                      <a:noFill/>
                    </a:lnB>
                    <a:lnTlToBr w="12700" cmpd="sng">
                      <a:noFill/>
                      <a:prstDash val="solid"/>
                    </a:lnTlToBr>
                    <a:lnBlToTr w="12700" cmpd="sng">
                      <a:noFill/>
                      <a:prstDash val="solid"/>
                    </a:lnBlToTr>
                  </a:tcP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sz="1200" cap="none" spc="0" dirty="0" smtClean="0">
                          <a:ln>
                            <a:noFill/>
                          </a:ln>
                          <a:effectLst/>
                        </a:rPr>
                        <a:t>3.11</a:t>
                      </a:r>
                      <a:endParaRPr lang="en-US" sz="1200" b="0" cap="none" spc="0" dirty="0" smtClean="0">
                        <a:ln>
                          <a:noFill/>
                        </a:ln>
                        <a:solidFill>
                          <a:schemeClr val="tx1"/>
                        </a:solidFill>
                        <a:effectLst/>
                      </a:endParaRPr>
                    </a:p>
                  </a:txBody>
                  <a:tcPr marL="45720" marR="45720" marT="22860" marB="22860">
                    <a:lnL>
                      <a:noFill/>
                    </a:lnL>
                    <a:lnR>
                      <a:noFill/>
                    </a:lnR>
                    <a:lnT>
                      <a:noFill/>
                    </a:lnT>
                    <a:lnB>
                      <a:noFill/>
                    </a:lnB>
                    <a:lnTlToBr w="12700" cmpd="sng">
                      <a:noFill/>
                      <a:prstDash val="solid"/>
                    </a:lnTlToBr>
                    <a:lnBlToTr w="12700" cmpd="sng">
                      <a:noFill/>
                      <a:prstDash val="solid"/>
                    </a:lnBlToTr>
                  </a:tcP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sz="1200" cap="none" spc="0" dirty="0" smtClean="0">
                          <a:ln>
                            <a:noFill/>
                          </a:ln>
                          <a:effectLst/>
                        </a:rPr>
                        <a:t>9.55</a:t>
                      </a:r>
                      <a:endParaRPr lang="en-US" sz="1200" b="0" cap="none" spc="0" dirty="0" smtClean="0">
                        <a:ln>
                          <a:noFill/>
                        </a:ln>
                        <a:solidFill>
                          <a:schemeClr val="tx1"/>
                        </a:solidFill>
                        <a:effectLst/>
                      </a:endParaRPr>
                    </a:p>
                  </a:txBody>
                  <a:tcPr marL="45720" marR="45720" marT="22860" marB="22860">
                    <a:lnL>
                      <a:noFill/>
                    </a:lnL>
                    <a:lnR>
                      <a:noFill/>
                    </a:lnR>
                    <a:lnT>
                      <a:noFill/>
                    </a:lnT>
                    <a:lnB>
                      <a:noFill/>
                    </a:lnB>
                    <a:lnTlToBr w="12700" cmpd="sng">
                      <a:noFill/>
                      <a:prstDash val="solid"/>
                    </a:lnTlToBr>
                    <a:lnBlToTr w="12700" cmpd="sng">
                      <a:noFill/>
                      <a:prstDash val="solid"/>
                    </a:lnBlToTr>
                  </a:tcP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sz="1200" cap="none" spc="0" dirty="0" smtClean="0">
                          <a:ln>
                            <a:noFill/>
                          </a:ln>
                          <a:effectLst/>
                        </a:rPr>
                        <a:t>1.12</a:t>
                      </a:r>
                      <a:endParaRPr lang="en-US" sz="1200" b="0" cap="none" spc="0" dirty="0" smtClean="0">
                        <a:ln>
                          <a:noFill/>
                        </a:ln>
                        <a:solidFill>
                          <a:schemeClr val="tx1"/>
                        </a:solidFill>
                        <a:effectLst/>
                      </a:endParaRPr>
                    </a:p>
                  </a:txBody>
                  <a:tcPr marL="45720" marR="45720" marT="22860" marB="22860">
                    <a:lnL>
                      <a:noFill/>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tcPr>
                </a:tc>
              </a:tr>
              <a:tr h="302680">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sz="1200" cap="none" spc="0" dirty="0" smtClean="0">
                          <a:ln>
                            <a:noFill/>
                          </a:ln>
                          <a:effectLst/>
                        </a:rPr>
                        <a:t>6.15</a:t>
                      </a:r>
                      <a:endParaRPr lang="en-US" sz="1200" b="0" cap="none" spc="0" dirty="0" smtClean="0">
                        <a:ln>
                          <a:noFill/>
                        </a:ln>
                        <a:solidFill>
                          <a:schemeClr val="tx1"/>
                        </a:solidFill>
                        <a:effectLst/>
                      </a:endParaRPr>
                    </a:p>
                  </a:txBody>
                  <a:tcPr marL="45720" marR="45720" marT="22860" marB="22860">
                    <a:lnL w="12700" cap="flat" cmpd="sng" algn="ctr">
                      <a:noFill/>
                      <a:prstDash val="solid"/>
                      <a:round/>
                      <a:headEnd type="none" w="med" len="med"/>
                      <a:tailEnd type="none" w="med" len="med"/>
                    </a:lnL>
                    <a:lnR>
                      <a:noFill/>
                    </a:lnR>
                    <a:lnT>
                      <a:noFill/>
                    </a:lnT>
                    <a:lnB>
                      <a:noFill/>
                    </a:lnB>
                    <a:lnTlToBr w="12700" cmpd="sng">
                      <a:noFill/>
                      <a:prstDash val="solid"/>
                    </a:lnTlToBr>
                    <a:lnBlToTr w="12700" cmpd="sng">
                      <a:noFill/>
                      <a:prstDash val="solid"/>
                    </a:lnBlToTr>
                  </a:tcP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sz="1200" cap="none" spc="0" dirty="0" smtClean="0">
                          <a:ln>
                            <a:noFill/>
                          </a:ln>
                          <a:effectLst/>
                        </a:rPr>
                        <a:t>8.00</a:t>
                      </a:r>
                      <a:endParaRPr lang="en-US" sz="1200" b="0" cap="none" spc="0" dirty="0" smtClean="0">
                        <a:ln>
                          <a:noFill/>
                        </a:ln>
                        <a:solidFill>
                          <a:schemeClr val="tx1"/>
                        </a:solidFill>
                        <a:effectLst/>
                      </a:endParaRPr>
                    </a:p>
                  </a:txBody>
                  <a:tcPr marL="45720" marR="45720" marT="22860" marB="22860">
                    <a:lnL>
                      <a:noFill/>
                    </a:lnL>
                    <a:lnR>
                      <a:noFill/>
                    </a:lnR>
                    <a:lnT>
                      <a:noFill/>
                    </a:lnT>
                    <a:lnB>
                      <a:noFill/>
                    </a:lnB>
                    <a:lnTlToBr w="12700" cmpd="sng">
                      <a:noFill/>
                      <a:prstDash val="solid"/>
                    </a:lnTlToBr>
                    <a:lnBlToTr w="12700" cmpd="sng">
                      <a:noFill/>
                      <a:prstDash val="solid"/>
                    </a:lnBlToTr>
                  </a:tcP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sz="1200" cap="none" spc="0" dirty="0" smtClean="0">
                          <a:ln>
                            <a:noFill/>
                          </a:ln>
                          <a:effectLst/>
                        </a:rPr>
                        <a:t>6.18</a:t>
                      </a:r>
                      <a:endParaRPr lang="en-US" sz="1200" b="0" cap="none" spc="0" dirty="0" smtClean="0">
                        <a:ln>
                          <a:noFill/>
                        </a:ln>
                        <a:solidFill>
                          <a:schemeClr val="tx1"/>
                        </a:solidFill>
                        <a:effectLst/>
                      </a:endParaRPr>
                    </a:p>
                  </a:txBody>
                  <a:tcPr marL="45720" marR="45720" marT="22860" marB="22860">
                    <a:lnL>
                      <a:noFill/>
                    </a:lnL>
                    <a:lnR>
                      <a:noFill/>
                    </a:lnR>
                    <a:lnT>
                      <a:noFill/>
                    </a:lnT>
                    <a:lnB>
                      <a:noFill/>
                    </a:lnB>
                    <a:lnTlToBr w="12700" cmpd="sng">
                      <a:noFill/>
                      <a:prstDash val="solid"/>
                    </a:lnTlToBr>
                    <a:lnBlToTr w="12700" cmpd="sng">
                      <a:noFill/>
                      <a:prstDash val="solid"/>
                    </a:lnBlToTr>
                  </a:tcP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sz="1200" cap="none" spc="0" dirty="0" smtClean="0">
                          <a:ln>
                            <a:noFill/>
                          </a:ln>
                          <a:effectLst/>
                        </a:rPr>
                        <a:t>5.65</a:t>
                      </a:r>
                      <a:endParaRPr lang="en-US" sz="1200" b="0" cap="none" spc="0" dirty="0" smtClean="0">
                        <a:ln>
                          <a:noFill/>
                        </a:ln>
                        <a:solidFill>
                          <a:schemeClr val="tx1"/>
                        </a:solidFill>
                        <a:effectLst/>
                      </a:endParaRPr>
                    </a:p>
                  </a:txBody>
                  <a:tcPr marL="45720" marR="45720" marT="22860" marB="22860">
                    <a:lnL>
                      <a:noFill/>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tcPr>
                </a:tc>
              </a:tr>
              <a:tr h="290776">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sz="1200" cap="none" spc="0" dirty="0" smtClean="0">
                          <a:ln>
                            <a:noFill/>
                          </a:ln>
                          <a:effectLst/>
                        </a:rPr>
                        <a:t>8.21</a:t>
                      </a:r>
                      <a:endParaRPr lang="en-US" sz="1200" b="0" cap="none" spc="0" dirty="0" smtClean="0">
                        <a:ln>
                          <a:noFill/>
                        </a:ln>
                        <a:solidFill>
                          <a:schemeClr val="tx1"/>
                        </a:solidFill>
                        <a:effectLst/>
                      </a:endParaRPr>
                    </a:p>
                  </a:txBody>
                  <a:tcPr marL="45720" marR="45720" marT="22860" marB="22860">
                    <a:lnL w="12700" cap="flat" cmpd="sng" algn="ctr">
                      <a:noFill/>
                      <a:prstDash val="solid"/>
                      <a:round/>
                      <a:headEnd type="none" w="med" len="med"/>
                      <a:tailEnd type="none" w="med" len="med"/>
                    </a:lnL>
                    <a:lnR>
                      <a:noFill/>
                    </a:lnR>
                    <a:lnT>
                      <a:noFill/>
                    </a:lnT>
                    <a:lnB>
                      <a:noFill/>
                    </a:lnB>
                    <a:lnTlToBr w="12700" cmpd="sng">
                      <a:noFill/>
                      <a:prstDash val="solid"/>
                    </a:lnTlToBr>
                    <a:lnBlToTr w="12700" cmpd="sng">
                      <a:noFill/>
                      <a:prstDash val="solid"/>
                    </a:lnBlToTr>
                  </a:tcP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sz="1200" cap="none" spc="0" dirty="0" smtClean="0">
                          <a:ln>
                            <a:noFill/>
                          </a:ln>
                          <a:effectLst/>
                        </a:rPr>
                        <a:t>2.16</a:t>
                      </a:r>
                      <a:endParaRPr lang="en-US" sz="1200" b="0" cap="none" spc="0" dirty="0" smtClean="0">
                        <a:ln>
                          <a:noFill/>
                        </a:ln>
                        <a:solidFill>
                          <a:schemeClr val="tx1"/>
                        </a:solidFill>
                        <a:effectLst/>
                      </a:endParaRPr>
                    </a:p>
                  </a:txBody>
                  <a:tcPr marL="45720" marR="45720" marT="22860" marB="22860">
                    <a:lnL>
                      <a:noFill/>
                    </a:lnL>
                    <a:lnR>
                      <a:noFill/>
                    </a:lnR>
                    <a:lnT>
                      <a:noFill/>
                    </a:lnT>
                    <a:lnB>
                      <a:noFill/>
                    </a:lnB>
                    <a:lnTlToBr w="12700" cmpd="sng">
                      <a:noFill/>
                      <a:prstDash val="solid"/>
                    </a:lnTlToBr>
                    <a:lnBlToTr w="12700" cmpd="sng">
                      <a:noFill/>
                      <a:prstDash val="solid"/>
                    </a:lnBlToTr>
                  </a:tcP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sz="1200" cap="none" spc="0" dirty="0" smtClean="0">
                          <a:ln>
                            <a:noFill/>
                          </a:ln>
                          <a:effectLst/>
                        </a:rPr>
                        <a:t>3.11*</a:t>
                      </a:r>
                      <a:endParaRPr lang="en-US" sz="1200" b="0" cap="none" spc="0" dirty="0" smtClean="0">
                        <a:ln>
                          <a:noFill/>
                        </a:ln>
                        <a:solidFill>
                          <a:schemeClr val="tx1"/>
                        </a:solidFill>
                        <a:effectLst/>
                      </a:endParaRPr>
                    </a:p>
                  </a:txBody>
                  <a:tcPr marL="45720" marR="45720" marT="22860" marB="22860">
                    <a:lnL>
                      <a:noFill/>
                    </a:lnL>
                    <a:lnR>
                      <a:noFill/>
                    </a:lnR>
                    <a:lnT>
                      <a:noFill/>
                    </a:lnT>
                    <a:lnB>
                      <a:noFill/>
                    </a:lnB>
                    <a:lnTlToBr w="12700" cmpd="sng">
                      <a:noFill/>
                      <a:prstDash val="solid"/>
                    </a:lnTlToBr>
                    <a:lnBlToTr w="12700" cmpd="sng">
                      <a:noFill/>
                      <a:prstDash val="solid"/>
                    </a:lnBlToTr>
                  </a:tcP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sz="1200" cap="none" spc="0" dirty="0" smtClean="0">
                          <a:ln>
                            <a:noFill/>
                          </a:ln>
                          <a:effectLst/>
                        </a:rPr>
                        <a:t>7.17</a:t>
                      </a:r>
                      <a:endParaRPr lang="en-US" sz="1200" b="0" cap="none" spc="0" dirty="0" smtClean="0">
                        <a:ln>
                          <a:noFill/>
                        </a:ln>
                        <a:solidFill>
                          <a:schemeClr val="tx1"/>
                        </a:solidFill>
                        <a:effectLst/>
                      </a:endParaRPr>
                    </a:p>
                  </a:txBody>
                  <a:tcPr marL="45720" marR="45720" marT="22860" marB="22860">
                    <a:lnL>
                      <a:noFill/>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tcPr>
                </a:tc>
              </a:tr>
              <a:tr h="290776">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sz="1200" b="0" cap="none" spc="0" dirty="0" smtClean="0">
                          <a:ln>
                            <a:noFill/>
                          </a:ln>
                          <a:solidFill>
                            <a:schemeClr val="tx1"/>
                          </a:solidFill>
                          <a:effectLst/>
                        </a:rPr>
                        <a:t>3.00</a:t>
                      </a:r>
                    </a:p>
                  </a:txBody>
                  <a:tcPr marL="45720" marR="45720" marT="22860" marB="22860">
                    <a:lnL w="12700" cap="flat" cmpd="sng" algn="ctr">
                      <a:noFill/>
                      <a:prstDash val="solid"/>
                      <a:round/>
                      <a:headEnd type="none" w="med" len="med"/>
                      <a:tailEnd type="none" w="med" len="med"/>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sz="1200" b="0" cap="none" spc="0" dirty="0" smtClean="0">
                          <a:ln>
                            <a:noFill/>
                          </a:ln>
                          <a:solidFill>
                            <a:schemeClr val="tx1"/>
                          </a:solidFill>
                          <a:effectLst/>
                        </a:rPr>
                        <a:t>9.70</a:t>
                      </a:r>
                    </a:p>
                  </a:txBody>
                  <a:tcPr marL="45720" marR="45720" marT="22860" marB="22860">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sz="1200" b="0" cap="none" spc="0" dirty="0" smtClean="0">
                          <a:ln>
                            <a:noFill/>
                          </a:ln>
                          <a:solidFill>
                            <a:schemeClr val="tx1"/>
                          </a:solidFill>
                          <a:effectLst/>
                        </a:rPr>
                        <a:t>10.50</a:t>
                      </a:r>
                    </a:p>
                  </a:txBody>
                  <a:tcPr marL="45720" marR="45720" marT="22860" marB="22860">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sz="1200" b="0" cap="none" spc="0" dirty="0" smtClean="0">
                          <a:ln>
                            <a:noFill/>
                          </a:ln>
                          <a:solidFill>
                            <a:schemeClr val="tx1"/>
                          </a:solidFill>
                          <a:effectLst/>
                        </a:rPr>
                        <a:t>4.45</a:t>
                      </a:r>
                    </a:p>
                  </a:txBody>
                  <a:tcPr marL="45720" marR="45720" marT="22860" marB="22860">
                    <a:lnL>
                      <a:noFill/>
                    </a:lnL>
                    <a:lnR w="12700" cap="flat" cmpd="sng" algn="ctr">
                      <a:noFill/>
                      <a:prstDash val="solid"/>
                      <a:round/>
                      <a:headEnd type="none" w="med" len="med"/>
                      <a:tailEnd type="none" w="med" len="med"/>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tr>
            </a:tbl>
          </a:graphicData>
        </a:graphic>
      </p:graphicFrame>
      <p:sp>
        <p:nvSpPr>
          <p:cNvPr id="19" name="TextBox 18"/>
          <p:cNvSpPr txBox="1"/>
          <p:nvPr/>
        </p:nvSpPr>
        <p:spPr>
          <a:xfrm>
            <a:off x="5814202" y="3466488"/>
            <a:ext cx="4914900" cy="3054682"/>
          </a:xfrm>
          <a:prstGeom prst="rect">
            <a:avLst/>
          </a:prstGeom>
          <a:solidFill>
            <a:schemeClr val="bg1">
              <a:alpha val="63000"/>
            </a:schemeClr>
          </a:solidFill>
          <a:effectLst/>
        </p:spPr>
        <p:txBody>
          <a:bodyPr>
            <a:spAutoFit/>
          </a:bodyPr>
          <a:lstStyle/>
          <a:p>
            <a:pPr>
              <a:lnSpc>
                <a:spcPts val="2300"/>
              </a:lnSpc>
              <a:spcAft>
                <a:spcPts val="600"/>
              </a:spcAft>
              <a:defRPr/>
            </a:pPr>
            <a:r>
              <a:rPr lang="en-US" sz="2400" b="1" dirty="0">
                <a:solidFill>
                  <a:srgbClr val="005BBB"/>
                </a:solidFill>
                <a:latin typeface="+mj-lt"/>
              </a:rPr>
              <a:t>Data Analysis </a:t>
            </a:r>
          </a:p>
          <a:p>
            <a:pPr>
              <a:lnSpc>
                <a:spcPts val="2300"/>
              </a:lnSpc>
              <a:spcAft>
                <a:spcPts val="600"/>
              </a:spcAft>
              <a:defRPr/>
            </a:pPr>
            <a:r>
              <a:rPr lang="en-US" sz="1400" dirty="0">
                <a:latin typeface="Arial" charset="0"/>
                <a:ea typeface="Arial" charset="0"/>
                <a:cs typeface="Arial" charset="0"/>
              </a:rPr>
              <a:t>Mauris orci mi, varius id diam id, egestas auctor enim. Praesent ut massa nibh. Duis purus neque, facilisis cursus ultrices vel, ullamcorper ac augue </a:t>
            </a:r>
            <a:r>
              <a:rPr lang="en-US" sz="1400" dirty="0">
                <a:solidFill>
                  <a:schemeClr val="tx2"/>
                </a:solidFill>
                <a:latin typeface="Arial" charset="0"/>
                <a:ea typeface="Arial" charset="0"/>
                <a:cs typeface="Arial" charset="0"/>
              </a:rPr>
              <a:t>[See Figure A]</a:t>
            </a:r>
            <a:r>
              <a:rPr lang="en-US" sz="1400" dirty="0">
                <a:latin typeface="Arial" charset="0"/>
                <a:ea typeface="Arial" charset="0"/>
                <a:cs typeface="Arial" charset="0"/>
              </a:rPr>
              <a:t>. Done:</a:t>
            </a:r>
          </a:p>
          <a:p>
            <a:pPr marL="485775" lvl="1" indent="-257175">
              <a:lnSpc>
                <a:spcPts val="2300"/>
              </a:lnSpc>
              <a:spcAft>
                <a:spcPts val="600"/>
              </a:spcAft>
              <a:buClr>
                <a:schemeClr val="tx2"/>
              </a:buClr>
              <a:buSzPct val="100000"/>
              <a:buFont typeface="+mj-lt"/>
              <a:buAutoNum type="alphaUcPeriod"/>
              <a:defRPr/>
            </a:pPr>
            <a:r>
              <a:rPr lang="en-US" sz="1400" dirty="0">
                <a:latin typeface="Arial" charset="0"/>
                <a:ea typeface="Arial" charset="0"/>
                <a:cs typeface="Arial" charset="0"/>
              </a:rPr>
              <a:t>Sed in risus nibh. In nisl quam, aliquet sed nibh sitamet, faucibus placerat dui.</a:t>
            </a:r>
          </a:p>
          <a:p>
            <a:pPr marL="485775" lvl="1" indent="-257175">
              <a:lnSpc>
                <a:spcPts val="2300"/>
              </a:lnSpc>
              <a:spcAft>
                <a:spcPts val="600"/>
              </a:spcAft>
              <a:buClr>
                <a:schemeClr val="tx2"/>
              </a:buClr>
              <a:buSzPct val="100000"/>
              <a:buFont typeface="+mj-lt"/>
              <a:buAutoNum type="alphaUcPeriod"/>
              <a:defRPr/>
            </a:pPr>
            <a:r>
              <a:rPr lang="en-US" sz="1400" dirty="0">
                <a:latin typeface="Arial" charset="0"/>
                <a:ea typeface="Arial" charset="0"/>
                <a:cs typeface="Arial" charset="0"/>
              </a:rPr>
              <a:t>Fusce quis augue scelerisque, luctus rum sed, ut dolor. pulvinar urna in eros posuere. </a:t>
            </a:r>
          </a:p>
          <a:p>
            <a:pPr marL="485775" lvl="1" indent="-257175">
              <a:lnSpc>
                <a:spcPts val="2300"/>
              </a:lnSpc>
              <a:buClr>
                <a:schemeClr val="tx2"/>
              </a:buClr>
              <a:buSzPct val="100000"/>
              <a:buFont typeface="+mj-lt"/>
              <a:buAutoNum type="alphaUcPeriod"/>
              <a:defRPr/>
            </a:pPr>
            <a:r>
              <a:rPr lang="en-US" sz="1400" dirty="0">
                <a:latin typeface="Arial" charset="0"/>
                <a:ea typeface="Arial" charset="0"/>
                <a:cs typeface="Arial" charset="0"/>
              </a:rPr>
              <a:t>in elementum orci dignissim. Proin semper ipsum</a:t>
            </a:r>
          </a:p>
        </p:txBody>
      </p:sp>
      <p:sp>
        <p:nvSpPr>
          <p:cNvPr id="23" name="TextBox 22"/>
          <p:cNvSpPr txBox="1"/>
          <p:nvPr/>
        </p:nvSpPr>
        <p:spPr>
          <a:xfrm>
            <a:off x="16567157" y="11980046"/>
            <a:ext cx="4868756" cy="2118529"/>
          </a:xfrm>
          <a:prstGeom prst="rect">
            <a:avLst/>
          </a:prstGeom>
          <a:solidFill>
            <a:schemeClr val="bg1">
              <a:alpha val="63000"/>
            </a:schemeClr>
          </a:solidFill>
          <a:effectLst/>
        </p:spPr>
        <p:txBody>
          <a:bodyPr wrap="square">
            <a:spAutoFit/>
          </a:bodyPr>
          <a:lstStyle/>
          <a:p>
            <a:pPr>
              <a:lnSpc>
                <a:spcPts val="1900"/>
              </a:lnSpc>
              <a:spcAft>
                <a:spcPts val="600"/>
              </a:spcAft>
              <a:buClr>
                <a:schemeClr val="tx2"/>
              </a:buClr>
              <a:defRPr/>
            </a:pPr>
            <a:r>
              <a:rPr lang="en-US" sz="2400" b="1" dirty="0">
                <a:solidFill>
                  <a:srgbClr val="005BBB"/>
                </a:solidFill>
                <a:latin typeface="+mj-lt"/>
              </a:rPr>
              <a:t>References</a:t>
            </a:r>
            <a:endParaRPr lang="en-US" sz="1200" dirty="0">
              <a:latin typeface="Arial" charset="0"/>
              <a:ea typeface="Arial" charset="0"/>
              <a:cs typeface="Arial" charset="0"/>
            </a:endParaRPr>
          </a:p>
          <a:p>
            <a:pPr>
              <a:lnSpc>
                <a:spcPts val="1900"/>
              </a:lnSpc>
              <a:buClr>
                <a:schemeClr val="tx2"/>
              </a:buClr>
              <a:buFont typeface="+mj-lt"/>
              <a:buAutoNum type="arabicPeriod"/>
              <a:defRPr/>
            </a:pPr>
            <a:r>
              <a:rPr lang="en-US" sz="1200" dirty="0">
                <a:latin typeface="Arial" charset="0"/>
                <a:ea typeface="Arial" charset="0"/>
                <a:cs typeface="Arial" charset="0"/>
              </a:rPr>
              <a:t>  Phasellus nec lectus bibendum, posuere nibh id, lacinia magna </a:t>
            </a:r>
          </a:p>
          <a:p>
            <a:pPr>
              <a:lnSpc>
                <a:spcPts val="1900"/>
              </a:lnSpc>
              <a:buClr>
                <a:schemeClr val="tx2"/>
              </a:buClr>
              <a:buFont typeface="+mj-lt"/>
              <a:buAutoNum type="arabicPeriod"/>
              <a:defRPr/>
            </a:pPr>
            <a:r>
              <a:rPr lang="en-US" sz="1200" dirty="0">
                <a:latin typeface="Arial" charset="0"/>
                <a:ea typeface="Arial" charset="0"/>
                <a:cs typeface="Arial" charset="0"/>
              </a:rPr>
              <a:t>  Mauris orci mi, varius id diam id, egestas auctor enim</a:t>
            </a:r>
          </a:p>
          <a:p>
            <a:pPr>
              <a:lnSpc>
                <a:spcPts val="1900"/>
              </a:lnSpc>
              <a:buClr>
                <a:schemeClr val="tx2"/>
              </a:buClr>
              <a:buFont typeface="+mj-lt"/>
              <a:buAutoNum type="arabicPeriod"/>
              <a:defRPr/>
            </a:pPr>
            <a:r>
              <a:rPr lang="en-US" sz="1200" dirty="0">
                <a:latin typeface="Arial" charset="0"/>
                <a:ea typeface="Arial" charset="0"/>
                <a:cs typeface="Arial" charset="0"/>
              </a:rPr>
              <a:t>  Duis vitae tincidunt tortor, vitae sollicitudin magna</a:t>
            </a:r>
          </a:p>
          <a:p>
            <a:pPr>
              <a:lnSpc>
                <a:spcPts val="1900"/>
              </a:lnSpc>
              <a:buClr>
                <a:schemeClr val="tx2"/>
              </a:buClr>
              <a:buFont typeface="+mj-lt"/>
              <a:buAutoNum type="arabicPeriod"/>
              <a:defRPr/>
            </a:pPr>
            <a:r>
              <a:rPr lang="en-US" sz="1200" dirty="0">
                <a:latin typeface="Arial" charset="0"/>
                <a:ea typeface="Arial" charset="0"/>
                <a:cs typeface="Arial" charset="0"/>
              </a:rPr>
              <a:t>  Aenean et est sem. Phasellus nec lectus bibendum, posuere </a:t>
            </a:r>
          </a:p>
          <a:p>
            <a:pPr>
              <a:lnSpc>
                <a:spcPts val="1900"/>
              </a:lnSpc>
              <a:buClr>
                <a:schemeClr val="tx2"/>
              </a:buClr>
              <a:buFont typeface="+mj-lt"/>
              <a:buAutoNum type="arabicPeriod"/>
              <a:defRPr/>
            </a:pPr>
            <a:r>
              <a:rPr lang="en-US" sz="1200" dirty="0">
                <a:latin typeface="Arial" charset="0"/>
                <a:ea typeface="Arial" charset="0"/>
                <a:cs typeface="Arial" charset="0"/>
              </a:rPr>
              <a:t>  Lacinia magna. Mauris orci mi, varius id diam id, egestas auctor</a:t>
            </a:r>
          </a:p>
          <a:p>
            <a:pPr>
              <a:lnSpc>
                <a:spcPts val="1900"/>
              </a:lnSpc>
              <a:buClr>
                <a:schemeClr val="tx2"/>
              </a:buClr>
              <a:buFont typeface="+mj-lt"/>
              <a:buAutoNum type="arabicPeriod"/>
              <a:defRPr/>
            </a:pPr>
            <a:r>
              <a:rPr lang="en-US" sz="1200" dirty="0">
                <a:latin typeface="Arial" charset="0"/>
                <a:ea typeface="Arial" charset="0"/>
                <a:cs typeface="Arial" charset="0"/>
              </a:rPr>
              <a:t> Mauris orci mi, varius id diam id, egestas auctor enim</a:t>
            </a:r>
          </a:p>
          <a:p>
            <a:pPr>
              <a:lnSpc>
                <a:spcPts val="1900"/>
              </a:lnSpc>
              <a:buClr>
                <a:schemeClr val="tx2"/>
              </a:buClr>
              <a:buFont typeface="+mj-lt"/>
              <a:buAutoNum type="arabicPeriod"/>
              <a:defRPr/>
            </a:pPr>
            <a:r>
              <a:rPr lang="en-US" sz="1200" dirty="0">
                <a:latin typeface="Arial" charset="0"/>
                <a:ea typeface="Arial" charset="0"/>
                <a:cs typeface="Arial" charset="0"/>
              </a:rPr>
              <a:t>  Duis vitae tincidunt tortor, vitae sollicitudin magna</a:t>
            </a:r>
          </a:p>
        </p:txBody>
      </p:sp>
      <p:sp>
        <p:nvSpPr>
          <p:cNvPr id="87" name="Picture Placeholder 86"/>
          <p:cNvSpPr>
            <a:spLocks noGrp="1"/>
          </p:cNvSpPr>
          <p:nvPr>
            <p:ph type="pic" sz="quarter" idx="16"/>
          </p:nvPr>
        </p:nvSpPr>
        <p:spPr>
          <a:xfrm>
            <a:off x="457201" y="11366180"/>
            <a:ext cx="4779818" cy="2935706"/>
          </a:xfrm>
        </p:spPr>
      </p:sp>
      <p:graphicFrame>
        <p:nvGraphicFramePr>
          <p:cNvPr id="25" name="Picture Placeholder 11"/>
          <p:cNvGraphicFramePr>
            <a:graphicFrameLocks noGrp="1"/>
          </p:cNvGraphicFramePr>
          <p:nvPr>
            <p:ph type="pic" sz="quarter" idx="17"/>
            <p:extLst>
              <p:ext uri="{D42A27DB-BD31-4B8C-83A1-F6EECF244321}">
                <p14:modId xmlns:p14="http://schemas.microsoft.com/office/powerpoint/2010/main" val="409834746"/>
              </p:ext>
            </p:extLst>
          </p:nvPr>
        </p:nvGraphicFramePr>
        <p:xfrm>
          <a:off x="11323257" y="10686201"/>
          <a:ext cx="3488086" cy="2652799"/>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pic>
        <p:nvPicPr>
          <p:cNvPr id="26" name="Picture 25"/>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5848658" y="6658998"/>
            <a:ext cx="353754" cy="353754"/>
          </a:xfrm>
          <a:prstGeom prst="rect">
            <a:avLst/>
          </a:prstGeom>
        </p:spPr>
      </p:pic>
      <p:graphicFrame>
        <p:nvGraphicFramePr>
          <p:cNvPr id="27" name="Chart 4"/>
          <p:cNvGraphicFramePr>
            <a:graphicFrameLocks/>
          </p:cNvGraphicFramePr>
          <p:nvPr>
            <p:extLst>
              <p:ext uri="{D42A27DB-BD31-4B8C-83A1-F6EECF244321}">
                <p14:modId xmlns:p14="http://schemas.microsoft.com/office/powerpoint/2010/main" val="880962033"/>
              </p:ext>
            </p:extLst>
          </p:nvPr>
        </p:nvGraphicFramePr>
        <p:xfrm>
          <a:off x="8291821" y="9482588"/>
          <a:ext cx="2567332" cy="2471796"/>
        </p:xfrm>
        <a:graphic>
          <a:graphicData uri="http://schemas.openxmlformats.org/drawingml/2006/chart">
            <c:chart xmlns:c="http://schemas.openxmlformats.org/drawingml/2006/chart" xmlns:r="http://schemas.openxmlformats.org/officeDocument/2006/relationships" r:id="rId11"/>
          </a:graphicData>
        </a:graphic>
      </p:graphicFrame>
      <p:graphicFrame>
        <p:nvGraphicFramePr>
          <p:cNvPr id="28" name="Chart 4"/>
          <p:cNvGraphicFramePr>
            <a:graphicFrameLocks/>
          </p:cNvGraphicFramePr>
          <p:nvPr>
            <p:extLst>
              <p:ext uri="{D42A27DB-BD31-4B8C-83A1-F6EECF244321}">
                <p14:modId xmlns:p14="http://schemas.microsoft.com/office/powerpoint/2010/main" val="1961511629"/>
              </p:ext>
            </p:extLst>
          </p:nvPr>
        </p:nvGraphicFramePr>
        <p:xfrm>
          <a:off x="5679638" y="9482588"/>
          <a:ext cx="2567332" cy="2471796"/>
        </p:xfrm>
        <a:graphic>
          <a:graphicData uri="http://schemas.openxmlformats.org/drawingml/2006/chart">
            <c:chart xmlns:c="http://schemas.openxmlformats.org/drawingml/2006/chart" xmlns:r="http://schemas.openxmlformats.org/officeDocument/2006/relationships" r:id="rId12"/>
          </a:graphicData>
        </a:graphic>
      </p:graphicFrame>
      <p:pic>
        <p:nvPicPr>
          <p:cNvPr id="29" name="Picture 28"/>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5848658" y="9658560"/>
            <a:ext cx="353754" cy="353754"/>
          </a:xfrm>
          <a:prstGeom prst="rect">
            <a:avLst/>
          </a:prstGeom>
        </p:spPr>
      </p:pic>
      <p:pic>
        <p:nvPicPr>
          <p:cNvPr id="30" name="Picture 29"/>
          <p:cNvPicPr>
            <a:picLocks noChangeAspect="1"/>
          </p:cNvPicPr>
          <p:nvPr/>
        </p:nvPicPr>
        <p:blipFill>
          <a:blip r:embed="rId14">
            <a:extLst>
              <a:ext uri="{28A0092B-C50C-407E-A947-70E740481C1C}">
                <a14:useLocalDpi xmlns:a14="http://schemas.microsoft.com/office/drawing/2010/main" val="0"/>
              </a:ext>
            </a:extLst>
          </a:blip>
          <a:stretch>
            <a:fillRect/>
          </a:stretch>
        </p:blipFill>
        <p:spPr>
          <a:xfrm>
            <a:off x="8423568" y="9687135"/>
            <a:ext cx="353754" cy="353754"/>
          </a:xfrm>
          <a:prstGeom prst="rect">
            <a:avLst/>
          </a:prstGeom>
        </p:spPr>
      </p:pic>
      <p:cxnSp>
        <p:nvCxnSpPr>
          <p:cNvPr id="31" name="Straight Connector 30"/>
          <p:cNvCxnSpPr/>
          <p:nvPr/>
        </p:nvCxnSpPr>
        <p:spPr bwMode="auto">
          <a:xfrm>
            <a:off x="473075" y="6738595"/>
            <a:ext cx="4794664" cy="0"/>
          </a:xfrm>
          <a:prstGeom prst="line">
            <a:avLst/>
          </a:prstGeom>
          <a:noFill/>
          <a:ln w="25400" cap="flat" cmpd="sng" algn="ctr">
            <a:solidFill>
              <a:schemeClr val="tx1"/>
            </a:solidFill>
            <a:prstDash val="dash"/>
            <a:round/>
            <a:headEnd type="none" w="med" len="med"/>
            <a:tailEnd type="none" w="med" len="med"/>
          </a:ln>
          <a:effectLst/>
        </p:spPr>
      </p:cxnSp>
      <p:cxnSp>
        <p:nvCxnSpPr>
          <p:cNvPr id="32" name="Straight Connector 31"/>
          <p:cNvCxnSpPr/>
          <p:nvPr/>
        </p:nvCxnSpPr>
        <p:spPr bwMode="auto">
          <a:xfrm>
            <a:off x="5829300" y="9372800"/>
            <a:ext cx="4892040" cy="0"/>
          </a:xfrm>
          <a:prstGeom prst="line">
            <a:avLst/>
          </a:prstGeom>
          <a:noFill/>
          <a:ln w="25400" cap="flat" cmpd="sng" algn="ctr">
            <a:solidFill>
              <a:schemeClr val="tx1"/>
            </a:solidFill>
            <a:prstDash val="dash"/>
            <a:round/>
            <a:headEnd type="none" w="med" len="med"/>
            <a:tailEnd type="none" w="med" len="med"/>
          </a:ln>
          <a:effectLst/>
        </p:spPr>
      </p:cxnSp>
      <p:cxnSp>
        <p:nvCxnSpPr>
          <p:cNvPr id="33" name="Straight Connector 32"/>
          <p:cNvCxnSpPr/>
          <p:nvPr/>
        </p:nvCxnSpPr>
        <p:spPr bwMode="auto">
          <a:xfrm>
            <a:off x="5829300" y="12073866"/>
            <a:ext cx="4914900" cy="0"/>
          </a:xfrm>
          <a:prstGeom prst="line">
            <a:avLst/>
          </a:prstGeom>
          <a:noFill/>
          <a:ln w="25400" cap="flat" cmpd="sng" algn="ctr">
            <a:solidFill>
              <a:schemeClr val="tx1"/>
            </a:solidFill>
            <a:prstDash val="dash"/>
            <a:round/>
            <a:headEnd type="none" w="med" len="med"/>
            <a:tailEnd type="none" w="med" len="med"/>
          </a:ln>
          <a:effectLst/>
        </p:spPr>
      </p:cxnSp>
      <p:cxnSp>
        <p:nvCxnSpPr>
          <p:cNvPr id="34" name="Straight Connector 33"/>
          <p:cNvCxnSpPr/>
          <p:nvPr/>
        </p:nvCxnSpPr>
        <p:spPr bwMode="auto">
          <a:xfrm>
            <a:off x="11221106" y="7333811"/>
            <a:ext cx="4892040" cy="0"/>
          </a:xfrm>
          <a:prstGeom prst="line">
            <a:avLst/>
          </a:prstGeom>
          <a:noFill/>
          <a:ln w="25400" cap="flat" cmpd="sng" algn="ctr">
            <a:solidFill>
              <a:schemeClr val="tx1"/>
            </a:solidFill>
            <a:prstDash val="dash"/>
            <a:round/>
            <a:headEnd type="none" w="med" len="med"/>
            <a:tailEnd type="none" w="med" len="med"/>
          </a:ln>
          <a:effectLst/>
        </p:spPr>
      </p:cxnSp>
      <p:sp>
        <p:nvSpPr>
          <p:cNvPr id="35" name="TextBox 34"/>
          <p:cNvSpPr txBox="1"/>
          <p:nvPr/>
        </p:nvSpPr>
        <p:spPr>
          <a:xfrm>
            <a:off x="11209443" y="13428235"/>
            <a:ext cx="4914900" cy="1272143"/>
          </a:xfrm>
          <a:prstGeom prst="rect">
            <a:avLst/>
          </a:prstGeom>
          <a:solidFill>
            <a:schemeClr val="bg1">
              <a:alpha val="42000"/>
            </a:schemeClr>
          </a:solidFill>
        </p:spPr>
        <p:txBody>
          <a:bodyPr>
            <a:spAutoFit/>
          </a:bodyPr>
          <a:lstStyle/>
          <a:p>
            <a:pPr>
              <a:lnSpc>
                <a:spcPts val="2300"/>
              </a:lnSpc>
              <a:defRPr/>
            </a:pPr>
            <a:r>
              <a:rPr lang="en-US" sz="1300" b="1" dirty="0">
                <a:solidFill>
                  <a:schemeClr val="tx2"/>
                </a:solidFill>
                <a:latin typeface="Arial" charset="0"/>
                <a:ea typeface="Arial" charset="0"/>
                <a:cs typeface="Arial" charset="0"/>
              </a:rPr>
              <a:t>MAURIS ORCI MI VARIUS ID DIAM</a:t>
            </a:r>
            <a:r>
              <a:rPr lang="en-US" sz="1400" dirty="0">
                <a:solidFill>
                  <a:schemeClr val="bg2">
                    <a:lumMod val="50000"/>
                  </a:schemeClr>
                </a:solidFill>
                <a:latin typeface="Arial" charset="0"/>
                <a:ea typeface="Arial" charset="0"/>
                <a:cs typeface="Arial" charset="0"/>
              </a:rPr>
              <a:t/>
            </a:r>
            <a:br>
              <a:rPr lang="en-US" sz="1400" dirty="0">
                <a:solidFill>
                  <a:schemeClr val="bg2">
                    <a:lumMod val="50000"/>
                  </a:schemeClr>
                </a:solidFill>
                <a:latin typeface="Arial" charset="0"/>
                <a:ea typeface="Arial" charset="0"/>
                <a:cs typeface="Arial" charset="0"/>
              </a:rPr>
            </a:br>
            <a:r>
              <a:rPr lang="en-US" sz="1400" dirty="0">
                <a:latin typeface="Arial" charset="0"/>
                <a:ea typeface="Arial" charset="0"/>
                <a:cs typeface="Arial" charset="0"/>
              </a:rPr>
              <a:t>Egestas auctor enim. Praesent ut massa nibh. Duis purus neque, facilisis cursus ultrices vel, ullamcorper ac augue. Donec semper lorem.</a:t>
            </a:r>
          </a:p>
        </p:txBody>
      </p:sp>
      <p:sp>
        <p:nvSpPr>
          <p:cNvPr id="36" name="TextBox 35"/>
          <p:cNvSpPr txBox="1"/>
          <p:nvPr/>
        </p:nvSpPr>
        <p:spPr>
          <a:xfrm>
            <a:off x="16573500" y="7543409"/>
            <a:ext cx="4895850" cy="461665"/>
          </a:xfrm>
          <a:prstGeom prst="rect">
            <a:avLst/>
          </a:prstGeom>
          <a:noFill/>
        </p:spPr>
        <p:txBody>
          <a:bodyPr wrap="square">
            <a:spAutoFit/>
          </a:bodyPr>
          <a:lstStyle/>
          <a:p>
            <a:pPr>
              <a:defRPr/>
            </a:pPr>
            <a:r>
              <a:rPr lang="en-US" sz="2400" b="1" dirty="0">
                <a:solidFill>
                  <a:srgbClr val="005BBB"/>
                </a:solidFill>
              </a:rPr>
              <a:t>Graphic Elements</a:t>
            </a:r>
          </a:p>
        </p:txBody>
      </p:sp>
      <p:sp>
        <p:nvSpPr>
          <p:cNvPr id="37" name="TextBox 36"/>
          <p:cNvSpPr txBox="1"/>
          <p:nvPr/>
        </p:nvSpPr>
        <p:spPr>
          <a:xfrm>
            <a:off x="11209443" y="7655087"/>
            <a:ext cx="4892040" cy="2939266"/>
          </a:xfrm>
          <a:prstGeom prst="rect">
            <a:avLst/>
          </a:prstGeom>
          <a:solidFill>
            <a:schemeClr val="bg1">
              <a:alpha val="63000"/>
            </a:schemeClr>
          </a:solidFill>
          <a:effectLst/>
        </p:spPr>
        <p:txBody>
          <a:bodyPr wrap="square">
            <a:spAutoFit/>
          </a:bodyPr>
          <a:lstStyle/>
          <a:p>
            <a:pPr>
              <a:lnSpc>
                <a:spcPts val="2300"/>
              </a:lnSpc>
              <a:spcAft>
                <a:spcPts val="600"/>
              </a:spcAft>
              <a:defRPr/>
            </a:pPr>
            <a:r>
              <a:rPr lang="en-US" sz="2400" b="1" dirty="0">
                <a:solidFill>
                  <a:srgbClr val="005BBB"/>
                </a:solidFill>
                <a:latin typeface="+mj-lt"/>
              </a:rPr>
              <a:t>Results</a:t>
            </a:r>
          </a:p>
          <a:p>
            <a:pPr>
              <a:lnSpc>
                <a:spcPts val="2300"/>
              </a:lnSpc>
              <a:spcAft>
                <a:spcPts val="900"/>
              </a:spcAft>
              <a:defRPr/>
            </a:pPr>
            <a:r>
              <a:rPr lang="en-US" sz="1400" dirty="0">
                <a:latin typeface="Arial" charset="0"/>
                <a:ea typeface="Arial" charset="0"/>
                <a:cs typeface="Arial" charset="0"/>
              </a:rPr>
              <a:t>Mauris orci mi, varius id diam id, egestas auctor enim. Praesent ut massa nibh. Duis purus neque, facilisis cursus ultrices vel, ullamcorper ac augue. Donec semper lorem vitae urna pulvinar, in congue massa tristique quis augue</a:t>
            </a:r>
          </a:p>
          <a:p>
            <a:pPr>
              <a:lnSpc>
                <a:spcPts val="2300"/>
              </a:lnSpc>
              <a:spcAft>
                <a:spcPts val="900"/>
              </a:spcAft>
              <a:defRPr/>
            </a:pPr>
            <a:r>
              <a:rPr lang="en-US" sz="1400" dirty="0">
                <a:latin typeface="Arial" charset="0"/>
                <a:ea typeface="Arial" charset="0"/>
                <a:cs typeface="Arial" charset="0"/>
              </a:rPr>
              <a:t>Sed in risus nibh. In nisl quam, aliquet sed nibh sit amet, faucibus placerat dui. Fusce quis augue scelerisque, luctus rum sed, porta ut dolor. In pulvinar urna in eros posuere, in elementum orci dignissim. </a:t>
            </a:r>
          </a:p>
        </p:txBody>
      </p:sp>
      <p:cxnSp>
        <p:nvCxnSpPr>
          <p:cNvPr id="38" name="Straight Connector 37"/>
          <p:cNvCxnSpPr/>
          <p:nvPr/>
        </p:nvCxnSpPr>
        <p:spPr bwMode="auto">
          <a:xfrm>
            <a:off x="16573500" y="11683211"/>
            <a:ext cx="4892040" cy="0"/>
          </a:xfrm>
          <a:prstGeom prst="line">
            <a:avLst/>
          </a:prstGeom>
          <a:noFill/>
          <a:ln w="25400" cap="flat" cmpd="sng" algn="ctr">
            <a:solidFill>
              <a:schemeClr val="tx1"/>
            </a:solidFill>
            <a:prstDash val="dash"/>
            <a:round/>
            <a:headEnd type="none" w="med" len="med"/>
            <a:tailEnd type="none" w="med" len="med"/>
          </a:ln>
          <a:effectLst/>
        </p:spPr>
      </p:cxnSp>
      <p:sp>
        <p:nvSpPr>
          <p:cNvPr id="40" name="TextBox 39"/>
          <p:cNvSpPr txBox="1"/>
          <p:nvPr/>
        </p:nvSpPr>
        <p:spPr>
          <a:xfrm>
            <a:off x="16573222" y="3466488"/>
            <a:ext cx="4914900" cy="3644587"/>
          </a:xfrm>
          <a:prstGeom prst="rect">
            <a:avLst/>
          </a:prstGeom>
          <a:solidFill>
            <a:schemeClr val="bg1">
              <a:alpha val="63000"/>
            </a:schemeClr>
          </a:solidFill>
          <a:effectLst/>
        </p:spPr>
        <p:txBody>
          <a:bodyPr>
            <a:spAutoFit/>
          </a:bodyPr>
          <a:lstStyle/>
          <a:p>
            <a:pPr>
              <a:lnSpc>
                <a:spcPts val="2300"/>
              </a:lnSpc>
              <a:spcAft>
                <a:spcPts val="600"/>
              </a:spcAft>
              <a:defRPr/>
            </a:pPr>
            <a:r>
              <a:rPr lang="en-US" sz="2400" b="1" dirty="0">
                <a:solidFill>
                  <a:srgbClr val="005BBB"/>
                </a:solidFill>
                <a:latin typeface="+mj-lt"/>
              </a:rPr>
              <a:t>Conclusion</a:t>
            </a:r>
          </a:p>
          <a:p>
            <a:pPr>
              <a:lnSpc>
                <a:spcPts val="2300"/>
              </a:lnSpc>
              <a:spcAft>
                <a:spcPts val="600"/>
              </a:spcAft>
              <a:defRPr/>
            </a:pPr>
            <a:r>
              <a:rPr lang="en-US" sz="1400" dirty="0">
                <a:latin typeface="Arial" charset="0"/>
                <a:ea typeface="Arial" charset="0"/>
                <a:cs typeface="Arial" charset="0"/>
              </a:rPr>
              <a:t>Mauris orci mi, varius id diam id, egestas auctor enim. Praesent ut massa nibh. Duis purus neque, facilisis cursus ultrices vel, ullamcorper ac augue. Donec semper lorem:</a:t>
            </a:r>
          </a:p>
          <a:p>
            <a:pPr marL="457200" lvl="1" indent="-228600">
              <a:lnSpc>
                <a:spcPts val="2300"/>
              </a:lnSpc>
              <a:spcAft>
                <a:spcPts val="600"/>
              </a:spcAft>
              <a:buClr>
                <a:schemeClr val="tx2"/>
              </a:buClr>
              <a:buSzPct val="125000"/>
              <a:buFont typeface="Arial" charset="0"/>
              <a:buChar char="•"/>
              <a:defRPr/>
            </a:pPr>
            <a:r>
              <a:rPr lang="en-US" sz="1400" b="1" dirty="0">
                <a:latin typeface="Arial" charset="0"/>
                <a:ea typeface="Arial" charset="0"/>
                <a:cs typeface="Arial" charset="0"/>
              </a:rPr>
              <a:t>Sed Risus Nibh: </a:t>
            </a:r>
            <a:r>
              <a:rPr lang="en-US" sz="1400" dirty="0">
                <a:latin typeface="Arial" charset="0"/>
                <a:ea typeface="Arial" charset="0"/>
                <a:cs typeface="Arial" charset="0"/>
              </a:rPr>
              <a:t>CiIn nisl quam, aliquet sed nibh sitamet, faucibus placerat dui augue scelerisque. </a:t>
            </a:r>
          </a:p>
          <a:p>
            <a:pPr marL="457200" lvl="1" indent="-228600">
              <a:lnSpc>
                <a:spcPts val="2300"/>
              </a:lnSpc>
              <a:spcAft>
                <a:spcPts val="600"/>
              </a:spcAft>
              <a:buClr>
                <a:schemeClr val="tx2"/>
              </a:buClr>
              <a:buSzPct val="125000"/>
              <a:buFont typeface="Arial" charset="0"/>
              <a:buChar char="•"/>
              <a:defRPr/>
            </a:pPr>
            <a:r>
              <a:rPr lang="en-US" sz="1400" b="1" dirty="0">
                <a:latin typeface="Arial" charset="0"/>
                <a:ea typeface="Arial" charset="0"/>
                <a:cs typeface="Arial" charset="0"/>
              </a:rPr>
              <a:t>Curabitur Accumsan Nulla: </a:t>
            </a:r>
            <a:r>
              <a:rPr lang="en-US" sz="1400" dirty="0">
                <a:latin typeface="Arial" charset="0"/>
                <a:ea typeface="Arial" charset="0"/>
                <a:cs typeface="Arial" charset="0"/>
              </a:rPr>
              <a:t>Fusce quis augue urna scelerisque, luctus rum sed, ut dolor in pulvinar in eros.</a:t>
            </a:r>
          </a:p>
          <a:p>
            <a:pPr marL="457200" lvl="1" indent="-228600">
              <a:lnSpc>
                <a:spcPts val="2300"/>
              </a:lnSpc>
              <a:spcAft>
                <a:spcPts val="600"/>
              </a:spcAft>
              <a:buClr>
                <a:schemeClr val="tx2"/>
              </a:buClr>
              <a:buSzPct val="125000"/>
              <a:buFont typeface="Arial" charset="0"/>
              <a:buChar char="•"/>
              <a:defRPr/>
            </a:pPr>
            <a:r>
              <a:rPr lang="en-US" sz="1400" dirty="0">
                <a:latin typeface="Arial" charset="0"/>
                <a:ea typeface="Arial" charset="0"/>
                <a:cs typeface="Arial" charset="0"/>
              </a:rPr>
              <a:t> </a:t>
            </a:r>
            <a:r>
              <a:rPr lang="en-US" sz="1400" b="1" dirty="0">
                <a:latin typeface="Arial" charset="0"/>
                <a:ea typeface="Arial" charset="0"/>
                <a:cs typeface="Arial" charset="0"/>
              </a:rPr>
              <a:t>Elementum Orci Dignissim:</a:t>
            </a:r>
            <a:r>
              <a:rPr lang="en-US" sz="1400" dirty="0">
                <a:latin typeface="Arial" charset="0"/>
                <a:ea typeface="Arial" charset="0"/>
                <a:cs typeface="Arial" charset="0"/>
              </a:rPr>
              <a:t> Proin semper ipsum finibus quam tempor, vitae consectetur.</a:t>
            </a:r>
          </a:p>
        </p:txBody>
      </p:sp>
      <p:cxnSp>
        <p:nvCxnSpPr>
          <p:cNvPr id="41" name="Straight Connector 40"/>
          <p:cNvCxnSpPr/>
          <p:nvPr/>
        </p:nvCxnSpPr>
        <p:spPr bwMode="auto">
          <a:xfrm>
            <a:off x="16596784" y="7327416"/>
            <a:ext cx="4892040" cy="0"/>
          </a:xfrm>
          <a:prstGeom prst="line">
            <a:avLst/>
          </a:prstGeom>
          <a:noFill/>
          <a:ln w="25400" cap="flat" cmpd="sng" algn="ctr">
            <a:solidFill>
              <a:schemeClr val="tx1"/>
            </a:solidFill>
            <a:prstDash val="dash"/>
            <a:round/>
            <a:headEnd type="none" w="med" len="med"/>
            <a:tailEnd type="none" w="med" len="med"/>
          </a:ln>
          <a:effectLst/>
        </p:spPr>
      </p:cxnSp>
      <p:sp>
        <p:nvSpPr>
          <p:cNvPr id="42" name="Freeform 41"/>
          <p:cNvSpPr/>
          <p:nvPr/>
        </p:nvSpPr>
        <p:spPr>
          <a:xfrm>
            <a:off x="14371591" y="11835120"/>
            <a:ext cx="144355" cy="669029"/>
          </a:xfrm>
          <a:custGeom>
            <a:avLst/>
            <a:gdLst>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72768 h 1645920"/>
              <a:gd name="connsiteX5" fmla="*/ 65837 w 376733"/>
              <a:gd name="connsiteY5" fmla="*/ 1572768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91056 h 1645920"/>
              <a:gd name="connsiteX5" fmla="*/ 65837 w 376733"/>
              <a:gd name="connsiteY5" fmla="*/ 1572768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91056 h 1645920"/>
              <a:gd name="connsiteX5" fmla="*/ 65837 w 376733"/>
              <a:gd name="connsiteY5" fmla="*/ 1594713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91056 h 1645920"/>
              <a:gd name="connsiteX5" fmla="*/ 65837 w 376733"/>
              <a:gd name="connsiteY5" fmla="*/ 1587397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91056 h 1645920"/>
              <a:gd name="connsiteX5" fmla="*/ 65837 w 376733"/>
              <a:gd name="connsiteY5" fmla="*/ 1591055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91056 h 1645920"/>
              <a:gd name="connsiteX5" fmla="*/ 71154 w 376733"/>
              <a:gd name="connsiteY5" fmla="*/ 1564474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87365"/>
              <a:gd name="connsiteY0" fmla="*/ 0 h 1645920"/>
              <a:gd name="connsiteX1" fmla="*/ 0 w 387365"/>
              <a:gd name="connsiteY1" fmla="*/ 0 h 1645920"/>
              <a:gd name="connsiteX2" fmla="*/ 0 w 387365"/>
              <a:gd name="connsiteY2" fmla="*/ 1645920 h 1645920"/>
              <a:gd name="connsiteX3" fmla="*/ 376733 w 387365"/>
              <a:gd name="connsiteY3" fmla="*/ 1645920 h 1645920"/>
              <a:gd name="connsiteX4" fmla="*/ 387365 w 387365"/>
              <a:gd name="connsiteY4" fmla="*/ 1564475 h 1645920"/>
              <a:gd name="connsiteX5" fmla="*/ 71154 w 387365"/>
              <a:gd name="connsiteY5" fmla="*/ 1564474 h 1645920"/>
              <a:gd name="connsiteX6" fmla="*/ 65837 w 387365"/>
              <a:gd name="connsiteY6" fmla="*/ 58521 h 1645920"/>
              <a:gd name="connsiteX7" fmla="*/ 336499 w 387365"/>
              <a:gd name="connsiteY7" fmla="*/ 58521 h 1645920"/>
              <a:gd name="connsiteX8" fmla="*/ 336499 w 387365"/>
              <a:gd name="connsiteY8" fmla="*/ 0 h 1645920"/>
              <a:gd name="connsiteX0" fmla="*/ 336499 w 405611"/>
              <a:gd name="connsiteY0" fmla="*/ 0 h 1645920"/>
              <a:gd name="connsiteX1" fmla="*/ 0 w 405611"/>
              <a:gd name="connsiteY1" fmla="*/ 0 h 1645920"/>
              <a:gd name="connsiteX2" fmla="*/ 0 w 405611"/>
              <a:gd name="connsiteY2" fmla="*/ 1645920 h 1645920"/>
              <a:gd name="connsiteX3" fmla="*/ 376733 w 405611"/>
              <a:gd name="connsiteY3" fmla="*/ 1645920 h 1645920"/>
              <a:gd name="connsiteX4" fmla="*/ 387365 w 405611"/>
              <a:gd name="connsiteY4" fmla="*/ 1564475 h 1645920"/>
              <a:gd name="connsiteX5" fmla="*/ 71154 w 405611"/>
              <a:gd name="connsiteY5" fmla="*/ 1564474 h 1645920"/>
              <a:gd name="connsiteX6" fmla="*/ 65837 w 405611"/>
              <a:gd name="connsiteY6" fmla="*/ 58521 h 1645920"/>
              <a:gd name="connsiteX7" fmla="*/ 405611 w 405611"/>
              <a:gd name="connsiteY7" fmla="*/ 63838 h 1645920"/>
              <a:gd name="connsiteX8" fmla="*/ 336499 w 405611"/>
              <a:gd name="connsiteY8" fmla="*/ 0 h 1645920"/>
              <a:gd name="connsiteX0" fmla="*/ 400294 w 405611"/>
              <a:gd name="connsiteY0" fmla="*/ 0 h 1651236"/>
              <a:gd name="connsiteX1" fmla="*/ 0 w 405611"/>
              <a:gd name="connsiteY1" fmla="*/ 5316 h 1651236"/>
              <a:gd name="connsiteX2" fmla="*/ 0 w 405611"/>
              <a:gd name="connsiteY2" fmla="*/ 1651236 h 1651236"/>
              <a:gd name="connsiteX3" fmla="*/ 376733 w 405611"/>
              <a:gd name="connsiteY3" fmla="*/ 1651236 h 1651236"/>
              <a:gd name="connsiteX4" fmla="*/ 387365 w 405611"/>
              <a:gd name="connsiteY4" fmla="*/ 1569791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403314 w 405611"/>
              <a:gd name="connsiteY3" fmla="*/ 1651236 h 1651236"/>
              <a:gd name="connsiteX4" fmla="*/ 387365 w 405611"/>
              <a:gd name="connsiteY4" fmla="*/ 1569791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87365 w 405611"/>
              <a:gd name="connsiteY4" fmla="*/ 1569791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71490 w 405611"/>
              <a:gd name="connsiteY4" fmla="*/ 1566616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93715 w 405611"/>
              <a:gd name="connsiteY4" fmla="*/ 1566616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93715 w 405611"/>
              <a:gd name="connsiteY4" fmla="*/ 1566616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93715 w 405611"/>
              <a:gd name="connsiteY4" fmla="*/ 1566616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87365 w 405611"/>
              <a:gd name="connsiteY4" fmla="*/ 1566616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44886"/>
              <a:gd name="connsiteX1" fmla="*/ 0 w 405611"/>
              <a:gd name="connsiteY1" fmla="*/ 5316 h 1644886"/>
              <a:gd name="connsiteX2" fmla="*/ 0 w 405611"/>
              <a:gd name="connsiteY2" fmla="*/ 1644886 h 1644886"/>
              <a:gd name="connsiteX3" fmla="*/ 387439 w 405611"/>
              <a:gd name="connsiteY3" fmla="*/ 1644886 h 1644886"/>
              <a:gd name="connsiteX4" fmla="*/ 387365 w 405611"/>
              <a:gd name="connsiteY4" fmla="*/ 1566616 h 1644886"/>
              <a:gd name="connsiteX5" fmla="*/ 71154 w 405611"/>
              <a:gd name="connsiteY5" fmla="*/ 1569790 h 1644886"/>
              <a:gd name="connsiteX6" fmla="*/ 65837 w 405611"/>
              <a:gd name="connsiteY6" fmla="*/ 63837 h 1644886"/>
              <a:gd name="connsiteX7" fmla="*/ 405611 w 405611"/>
              <a:gd name="connsiteY7" fmla="*/ 69154 h 1644886"/>
              <a:gd name="connsiteX8" fmla="*/ 400294 w 405611"/>
              <a:gd name="connsiteY8" fmla="*/ 0 h 1644886"/>
              <a:gd name="connsiteX0" fmla="*/ 400294 w 400294"/>
              <a:gd name="connsiteY0" fmla="*/ 0 h 1644886"/>
              <a:gd name="connsiteX1" fmla="*/ 0 w 400294"/>
              <a:gd name="connsiteY1" fmla="*/ 5316 h 1644886"/>
              <a:gd name="connsiteX2" fmla="*/ 0 w 400294"/>
              <a:gd name="connsiteY2" fmla="*/ 1644886 h 1644886"/>
              <a:gd name="connsiteX3" fmla="*/ 387439 w 400294"/>
              <a:gd name="connsiteY3" fmla="*/ 1644886 h 1644886"/>
              <a:gd name="connsiteX4" fmla="*/ 387365 w 400294"/>
              <a:gd name="connsiteY4" fmla="*/ 1566616 h 1644886"/>
              <a:gd name="connsiteX5" fmla="*/ 71154 w 400294"/>
              <a:gd name="connsiteY5" fmla="*/ 1569790 h 1644886"/>
              <a:gd name="connsiteX6" fmla="*/ 65837 w 400294"/>
              <a:gd name="connsiteY6" fmla="*/ 63837 h 1644886"/>
              <a:gd name="connsiteX7" fmla="*/ 386561 w 400294"/>
              <a:gd name="connsiteY7" fmla="*/ 78679 h 1644886"/>
              <a:gd name="connsiteX8" fmla="*/ 400294 w 400294"/>
              <a:gd name="connsiteY8" fmla="*/ 0 h 1644886"/>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60662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414236"/>
              <a:gd name="connsiteY0" fmla="*/ 0 h 1641711"/>
              <a:gd name="connsiteX1" fmla="*/ 0 w 414236"/>
              <a:gd name="connsiteY1" fmla="*/ 2141 h 1641711"/>
              <a:gd name="connsiteX2" fmla="*/ 0 w 414236"/>
              <a:gd name="connsiteY2" fmla="*/ 1641711 h 1641711"/>
              <a:gd name="connsiteX3" fmla="*/ 387439 w 414236"/>
              <a:gd name="connsiteY3" fmla="*/ 1641711 h 1641711"/>
              <a:gd name="connsiteX4" fmla="*/ 379172 w 414236"/>
              <a:gd name="connsiteY4" fmla="*/ 1600163 h 1641711"/>
              <a:gd name="connsiteX5" fmla="*/ 387365 w 414236"/>
              <a:gd name="connsiteY5" fmla="*/ 1563441 h 1641711"/>
              <a:gd name="connsiteX6" fmla="*/ 71154 w 414236"/>
              <a:gd name="connsiteY6" fmla="*/ 1566615 h 1641711"/>
              <a:gd name="connsiteX7" fmla="*/ 65837 w 414236"/>
              <a:gd name="connsiteY7" fmla="*/ 76537 h 1641711"/>
              <a:gd name="connsiteX8" fmla="*/ 386561 w 414236"/>
              <a:gd name="connsiteY8" fmla="*/ 75504 h 1641711"/>
              <a:gd name="connsiteX9" fmla="*/ 384419 w 414236"/>
              <a:gd name="connsiteY9" fmla="*/ 0 h 1641711"/>
              <a:gd name="connsiteX0" fmla="*/ 384419 w 431494"/>
              <a:gd name="connsiteY0" fmla="*/ 0 h 1641711"/>
              <a:gd name="connsiteX1" fmla="*/ 0 w 431494"/>
              <a:gd name="connsiteY1" fmla="*/ 2141 h 1641711"/>
              <a:gd name="connsiteX2" fmla="*/ 0 w 431494"/>
              <a:gd name="connsiteY2" fmla="*/ 1641711 h 1641711"/>
              <a:gd name="connsiteX3" fmla="*/ 387439 w 431494"/>
              <a:gd name="connsiteY3" fmla="*/ 1641711 h 1641711"/>
              <a:gd name="connsiteX4" fmla="*/ 387365 w 431494"/>
              <a:gd name="connsiteY4" fmla="*/ 1563441 h 1641711"/>
              <a:gd name="connsiteX5" fmla="*/ 71154 w 431494"/>
              <a:gd name="connsiteY5" fmla="*/ 1566615 h 1641711"/>
              <a:gd name="connsiteX6" fmla="*/ 65837 w 431494"/>
              <a:gd name="connsiteY6" fmla="*/ 76537 h 1641711"/>
              <a:gd name="connsiteX7" fmla="*/ 386561 w 431494"/>
              <a:gd name="connsiteY7" fmla="*/ 75504 h 1641711"/>
              <a:gd name="connsiteX8" fmla="*/ 384419 w 431494"/>
              <a:gd name="connsiteY8" fmla="*/ 0 h 1641711"/>
              <a:gd name="connsiteX0" fmla="*/ 384419 w 409039"/>
              <a:gd name="connsiteY0" fmla="*/ 0 h 1642067"/>
              <a:gd name="connsiteX1" fmla="*/ 0 w 409039"/>
              <a:gd name="connsiteY1" fmla="*/ 2141 h 1642067"/>
              <a:gd name="connsiteX2" fmla="*/ 0 w 409039"/>
              <a:gd name="connsiteY2" fmla="*/ 1641711 h 1642067"/>
              <a:gd name="connsiteX3" fmla="*/ 387439 w 409039"/>
              <a:gd name="connsiteY3" fmla="*/ 1641711 h 1642067"/>
              <a:gd name="connsiteX4" fmla="*/ 387365 w 409039"/>
              <a:gd name="connsiteY4" fmla="*/ 1563441 h 1642067"/>
              <a:gd name="connsiteX5" fmla="*/ 71154 w 409039"/>
              <a:gd name="connsiteY5" fmla="*/ 1566615 h 1642067"/>
              <a:gd name="connsiteX6" fmla="*/ 65837 w 409039"/>
              <a:gd name="connsiteY6" fmla="*/ 76537 h 1642067"/>
              <a:gd name="connsiteX7" fmla="*/ 386561 w 409039"/>
              <a:gd name="connsiteY7" fmla="*/ 75504 h 1642067"/>
              <a:gd name="connsiteX8" fmla="*/ 384419 w 409039"/>
              <a:gd name="connsiteY8" fmla="*/ 0 h 1642067"/>
              <a:gd name="connsiteX0" fmla="*/ 384419 w 410804"/>
              <a:gd name="connsiteY0" fmla="*/ 0 h 1641711"/>
              <a:gd name="connsiteX1" fmla="*/ 0 w 410804"/>
              <a:gd name="connsiteY1" fmla="*/ 2141 h 1641711"/>
              <a:gd name="connsiteX2" fmla="*/ 0 w 410804"/>
              <a:gd name="connsiteY2" fmla="*/ 1641711 h 1641711"/>
              <a:gd name="connsiteX3" fmla="*/ 387439 w 410804"/>
              <a:gd name="connsiteY3" fmla="*/ 1641711 h 1641711"/>
              <a:gd name="connsiteX4" fmla="*/ 387365 w 410804"/>
              <a:gd name="connsiteY4" fmla="*/ 1563441 h 1641711"/>
              <a:gd name="connsiteX5" fmla="*/ 71154 w 410804"/>
              <a:gd name="connsiteY5" fmla="*/ 1566615 h 1641711"/>
              <a:gd name="connsiteX6" fmla="*/ 65837 w 410804"/>
              <a:gd name="connsiteY6" fmla="*/ 76537 h 1641711"/>
              <a:gd name="connsiteX7" fmla="*/ 386561 w 410804"/>
              <a:gd name="connsiteY7" fmla="*/ 75504 h 1641711"/>
              <a:gd name="connsiteX8" fmla="*/ 384419 w 410804"/>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400294 w 400294"/>
              <a:gd name="connsiteY0" fmla="*/ 0 h 1644886"/>
              <a:gd name="connsiteX1" fmla="*/ 0 w 400294"/>
              <a:gd name="connsiteY1" fmla="*/ 5316 h 1644886"/>
              <a:gd name="connsiteX2" fmla="*/ 0 w 400294"/>
              <a:gd name="connsiteY2" fmla="*/ 1644886 h 1644886"/>
              <a:gd name="connsiteX3" fmla="*/ 387439 w 400294"/>
              <a:gd name="connsiteY3" fmla="*/ 1644886 h 1644886"/>
              <a:gd name="connsiteX4" fmla="*/ 387365 w 400294"/>
              <a:gd name="connsiteY4" fmla="*/ 1566616 h 1644886"/>
              <a:gd name="connsiteX5" fmla="*/ 71154 w 400294"/>
              <a:gd name="connsiteY5" fmla="*/ 1569790 h 1644886"/>
              <a:gd name="connsiteX6" fmla="*/ 65837 w 400294"/>
              <a:gd name="connsiteY6" fmla="*/ 79712 h 1644886"/>
              <a:gd name="connsiteX7" fmla="*/ 386561 w 400294"/>
              <a:gd name="connsiteY7" fmla="*/ 78679 h 1644886"/>
              <a:gd name="connsiteX8" fmla="*/ 400294 w 400294"/>
              <a:gd name="connsiteY8" fmla="*/ 0 h 1644886"/>
              <a:gd name="connsiteX0" fmla="*/ 37806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7806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87439" h="1641711">
                <a:moveTo>
                  <a:pt x="384419" y="0"/>
                </a:moveTo>
                <a:lnTo>
                  <a:pt x="0" y="2141"/>
                </a:lnTo>
                <a:lnTo>
                  <a:pt x="0" y="1641711"/>
                </a:lnTo>
                <a:lnTo>
                  <a:pt x="387439" y="1641711"/>
                </a:lnTo>
                <a:cubicBezTo>
                  <a:pt x="387414" y="1615621"/>
                  <a:pt x="387390" y="1589531"/>
                  <a:pt x="387365" y="1563441"/>
                </a:cubicBezTo>
                <a:lnTo>
                  <a:pt x="71154" y="1566615"/>
                </a:lnTo>
                <a:cubicBezTo>
                  <a:pt x="68495" y="821576"/>
                  <a:pt x="68495" y="821576"/>
                  <a:pt x="65837" y="76537"/>
                </a:cubicBezTo>
                <a:lnTo>
                  <a:pt x="386561" y="75504"/>
                </a:lnTo>
                <a:lnTo>
                  <a:pt x="384419" y="0"/>
                </a:lnTo>
                <a:close/>
              </a:path>
            </a:pathLst>
          </a:custGeom>
          <a:solidFill>
            <a:schemeClr val="accent3"/>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815" dirty="0"/>
          </a:p>
        </p:txBody>
      </p:sp>
      <p:sp>
        <p:nvSpPr>
          <p:cNvPr id="43" name="Freeform 42"/>
          <p:cNvSpPr/>
          <p:nvPr/>
        </p:nvSpPr>
        <p:spPr>
          <a:xfrm rot="10800000">
            <a:off x="15668786" y="11848768"/>
            <a:ext cx="145280" cy="669953"/>
          </a:xfrm>
          <a:custGeom>
            <a:avLst/>
            <a:gdLst>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72768 h 1645920"/>
              <a:gd name="connsiteX5" fmla="*/ 65837 w 376733"/>
              <a:gd name="connsiteY5" fmla="*/ 1572768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91056 h 1645920"/>
              <a:gd name="connsiteX5" fmla="*/ 65837 w 376733"/>
              <a:gd name="connsiteY5" fmla="*/ 1572768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91056 h 1645920"/>
              <a:gd name="connsiteX5" fmla="*/ 65837 w 376733"/>
              <a:gd name="connsiteY5" fmla="*/ 1594713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91056 h 1645920"/>
              <a:gd name="connsiteX5" fmla="*/ 65837 w 376733"/>
              <a:gd name="connsiteY5" fmla="*/ 1587397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91056 h 1645920"/>
              <a:gd name="connsiteX5" fmla="*/ 65837 w 376733"/>
              <a:gd name="connsiteY5" fmla="*/ 1591055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91056 h 1645920"/>
              <a:gd name="connsiteX5" fmla="*/ 71154 w 376733"/>
              <a:gd name="connsiteY5" fmla="*/ 1564474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87365"/>
              <a:gd name="connsiteY0" fmla="*/ 0 h 1645920"/>
              <a:gd name="connsiteX1" fmla="*/ 0 w 387365"/>
              <a:gd name="connsiteY1" fmla="*/ 0 h 1645920"/>
              <a:gd name="connsiteX2" fmla="*/ 0 w 387365"/>
              <a:gd name="connsiteY2" fmla="*/ 1645920 h 1645920"/>
              <a:gd name="connsiteX3" fmla="*/ 376733 w 387365"/>
              <a:gd name="connsiteY3" fmla="*/ 1645920 h 1645920"/>
              <a:gd name="connsiteX4" fmla="*/ 387365 w 387365"/>
              <a:gd name="connsiteY4" fmla="*/ 1564475 h 1645920"/>
              <a:gd name="connsiteX5" fmla="*/ 71154 w 387365"/>
              <a:gd name="connsiteY5" fmla="*/ 1564474 h 1645920"/>
              <a:gd name="connsiteX6" fmla="*/ 65837 w 387365"/>
              <a:gd name="connsiteY6" fmla="*/ 58521 h 1645920"/>
              <a:gd name="connsiteX7" fmla="*/ 336499 w 387365"/>
              <a:gd name="connsiteY7" fmla="*/ 58521 h 1645920"/>
              <a:gd name="connsiteX8" fmla="*/ 336499 w 387365"/>
              <a:gd name="connsiteY8" fmla="*/ 0 h 1645920"/>
              <a:gd name="connsiteX0" fmla="*/ 336499 w 405611"/>
              <a:gd name="connsiteY0" fmla="*/ 0 h 1645920"/>
              <a:gd name="connsiteX1" fmla="*/ 0 w 405611"/>
              <a:gd name="connsiteY1" fmla="*/ 0 h 1645920"/>
              <a:gd name="connsiteX2" fmla="*/ 0 w 405611"/>
              <a:gd name="connsiteY2" fmla="*/ 1645920 h 1645920"/>
              <a:gd name="connsiteX3" fmla="*/ 376733 w 405611"/>
              <a:gd name="connsiteY3" fmla="*/ 1645920 h 1645920"/>
              <a:gd name="connsiteX4" fmla="*/ 387365 w 405611"/>
              <a:gd name="connsiteY4" fmla="*/ 1564475 h 1645920"/>
              <a:gd name="connsiteX5" fmla="*/ 71154 w 405611"/>
              <a:gd name="connsiteY5" fmla="*/ 1564474 h 1645920"/>
              <a:gd name="connsiteX6" fmla="*/ 65837 w 405611"/>
              <a:gd name="connsiteY6" fmla="*/ 58521 h 1645920"/>
              <a:gd name="connsiteX7" fmla="*/ 405611 w 405611"/>
              <a:gd name="connsiteY7" fmla="*/ 63838 h 1645920"/>
              <a:gd name="connsiteX8" fmla="*/ 336499 w 405611"/>
              <a:gd name="connsiteY8" fmla="*/ 0 h 1645920"/>
              <a:gd name="connsiteX0" fmla="*/ 400294 w 405611"/>
              <a:gd name="connsiteY0" fmla="*/ 0 h 1651236"/>
              <a:gd name="connsiteX1" fmla="*/ 0 w 405611"/>
              <a:gd name="connsiteY1" fmla="*/ 5316 h 1651236"/>
              <a:gd name="connsiteX2" fmla="*/ 0 w 405611"/>
              <a:gd name="connsiteY2" fmla="*/ 1651236 h 1651236"/>
              <a:gd name="connsiteX3" fmla="*/ 376733 w 405611"/>
              <a:gd name="connsiteY3" fmla="*/ 1651236 h 1651236"/>
              <a:gd name="connsiteX4" fmla="*/ 387365 w 405611"/>
              <a:gd name="connsiteY4" fmla="*/ 1569791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403314 w 405611"/>
              <a:gd name="connsiteY3" fmla="*/ 1651236 h 1651236"/>
              <a:gd name="connsiteX4" fmla="*/ 387365 w 405611"/>
              <a:gd name="connsiteY4" fmla="*/ 1569791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87365 w 405611"/>
              <a:gd name="connsiteY4" fmla="*/ 1569791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71490 w 405611"/>
              <a:gd name="connsiteY4" fmla="*/ 1566616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93715 w 405611"/>
              <a:gd name="connsiteY4" fmla="*/ 1566616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93715 w 405611"/>
              <a:gd name="connsiteY4" fmla="*/ 1566616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93715 w 405611"/>
              <a:gd name="connsiteY4" fmla="*/ 1566616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87365 w 405611"/>
              <a:gd name="connsiteY4" fmla="*/ 1566616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44886"/>
              <a:gd name="connsiteX1" fmla="*/ 0 w 405611"/>
              <a:gd name="connsiteY1" fmla="*/ 5316 h 1644886"/>
              <a:gd name="connsiteX2" fmla="*/ 0 w 405611"/>
              <a:gd name="connsiteY2" fmla="*/ 1644886 h 1644886"/>
              <a:gd name="connsiteX3" fmla="*/ 387439 w 405611"/>
              <a:gd name="connsiteY3" fmla="*/ 1644886 h 1644886"/>
              <a:gd name="connsiteX4" fmla="*/ 387365 w 405611"/>
              <a:gd name="connsiteY4" fmla="*/ 1566616 h 1644886"/>
              <a:gd name="connsiteX5" fmla="*/ 71154 w 405611"/>
              <a:gd name="connsiteY5" fmla="*/ 1569790 h 1644886"/>
              <a:gd name="connsiteX6" fmla="*/ 65837 w 405611"/>
              <a:gd name="connsiteY6" fmla="*/ 63837 h 1644886"/>
              <a:gd name="connsiteX7" fmla="*/ 405611 w 405611"/>
              <a:gd name="connsiteY7" fmla="*/ 69154 h 1644886"/>
              <a:gd name="connsiteX8" fmla="*/ 400294 w 405611"/>
              <a:gd name="connsiteY8" fmla="*/ 0 h 1644886"/>
              <a:gd name="connsiteX0" fmla="*/ 400294 w 400294"/>
              <a:gd name="connsiteY0" fmla="*/ 0 h 1644886"/>
              <a:gd name="connsiteX1" fmla="*/ 0 w 400294"/>
              <a:gd name="connsiteY1" fmla="*/ 5316 h 1644886"/>
              <a:gd name="connsiteX2" fmla="*/ 0 w 400294"/>
              <a:gd name="connsiteY2" fmla="*/ 1644886 h 1644886"/>
              <a:gd name="connsiteX3" fmla="*/ 387439 w 400294"/>
              <a:gd name="connsiteY3" fmla="*/ 1644886 h 1644886"/>
              <a:gd name="connsiteX4" fmla="*/ 387365 w 400294"/>
              <a:gd name="connsiteY4" fmla="*/ 1566616 h 1644886"/>
              <a:gd name="connsiteX5" fmla="*/ 71154 w 400294"/>
              <a:gd name="connsiteY5" fmla="*/ 1569790 h 1644886"/>
              <a:gd name="connsiteX6" fmla="*/ 65837 w 400294"/>
              <a:gd name="connsiteY6" fmla="*/ 63837 h 1644886"/>
              <a:gd name="connsiteX7" fmla="*/ 386561 w 400294"/>
              <a:gd name="connsiteY7" fmla="*/ 78679 h 1644886"/>
              <a:gd name="connsiteX8" fmla="*/ 400294 w 400294"/>
              <a:gd name="connsiteY8" fmla="*/ 0 h 1644886"/>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60662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414236"/>
              <a:gd name="connsiteY0" fmla="*/ 0 h 1641711"/>
              <a:gd name="connsiteX1" fmla="*/ 0 w 414236"/>
              <a:gd name="connsiteY1" fmla="*/ 2141 h 1641711"/>
              <a:gd name="connsiteX2" fmla="*/ 0 w 414236"/>
              <a:gd name="connsiteY2" fmla="*/ 1641711 h 1641711"/>
              <a:gd name="connsiteX3" fmla="*/ 387439 w 414236"/>
              <a:gd name="connsiteY3" fmla="*/ 1641711 h 1641711"/>
              <a:gd name="connsiteX4" fmla="*/ 379172 w 414236"/>
              <a:gd name="connsiteY4" fmla="*/ 1600163 h 1641711"/>
              <a:gd name="connsiteX5" fmla="*/ 387365 w 414236"/>
              <a:gd name="connsiteY5" fmla="*/ 1563441 h 1641711"/>
              <a:gd name="connsiteX6" fmla="*/ 71154 w 414236"/>
              <a:gd name="connsiteY6" fmla="*/ 1566615 h 1641711"/>
              <a:gd name="connsiteX7" fmla="*/ 65837 w 414236"/>
              <a:gd name="connsiteY7" fmla="*/ 76537 h 1641711"/>
              <a:gd name="connsiteX8" fmla="*/ 386561 w 414236"/>
              <a:gd name="connsiteY8" fmla="*/ 75504 h 1641711"/>
              <a:gd name="connsiteX9" fmla="*/ 384419 w 414236"/>
              <a:gd name="connsiteY9" fmla="*/ 0 h 1641711"/>
              <a:gd name="connsiteX0" fmla="*/ 384419 w 431494"/>
              <a:gd name="connsiteY0" fmla="*/ 0 h 1641711"/>
              <a:gd name="connsiteX1" fmla="*/ 0 w 431494"/>
              <a:gd name="connsiteY1" fmla="*/ 2141 h 1641711"/>
              <a:gd name="connsiteX2" fmla="*/ 0 w 431494"/>
              <a:gd name="connsiteY2" fmla="*/ 1641711 h 1641711"/>
              <a:gd name="connsiteX3" fmla="*/ 387439 w 431494"/>
              <a:gd name="connsiteY3" fmla="*/ 1641711 h 1641711"/>
              <a:gd name="connsiteX4" fmla="*/ 387365 w 431494"/>
              <a:gd name="connsiteY4" fmla="*/ 1563441 h 1641711"/>
              <a:gd name="connsiteX5" fmla="*/ 71154 w 431494"/>
              <a:gd name="connsiteY5" fmla="*/ 1566615 h 1641711"/>
              <a:gd name="connsiteX6" fmla="*/ 65837 w 431494"/>
              <a:gd name="connsiteY6" fmla="*/ 76537 h 1641711"/>
              <a:gd name="connsiteX7" fmla="*/ 386561 w 431494"/>
              <a:gd name="connsiteY7" fmla="*/ 75504 h 1641711"/>
              <a:gd name="connsiteX8" fmla="*/ 384419 w 431494"/>
              <a:gd name="connsiteY8" fmla="*/ 0 h 1641711"/>
              <a:gd name="connsiteX0" fmla="*/ 384419 w 409039"/>
              <a:gd name="connsiteY0" fmla="*/ 0 h 1642067"/>
              <a:gd name="connsiteX1" fmla="*/ 0 w 409039"/>
              <a:gd name="connsiteY1" fmla="*/ 2141 h 1642067"/>
              <a:gd name="connsiteX2" fmla="*/ 0 w 409039"/>
              <a:gd name="connsiteY2" fmla="*/ 1641711 h 1642067"/>
              <a:gd name="connsiteX3" fmla="*/ 387439 w 409039"/>
              <a:gd name="connsiteY3" fmla="*/ 1641711 h 1642067"/>
              <a:gd name="connsiteX4" fmla="*/ 387365 w 409039"/>
              <a:gd name="connsiteY4" fmla="*/ 1563441 h 1642067"/>
              <a:gd name="connsiteX5" fmla="*/ 71154 w 409039"/>
              <a:gd name="connsiteY5" fmla="*/ 1566615 h 1642067"/>
              <a:gd name="connsiteX6" fmla="*/ 65837 w 409039"/>
              <a:gd name="connsiteY6" fmla="*/ 76537 h 1642067"/>
              <a:gd name="connsiteX7" fmla="*/ 386561 w 409039"/>
              <a:gd name="connsiteY7" fmla="*/ 75504 h 1642067"/>
              <a:gd name="connsiteX8" fmla="*/ 384419 w 409039"/>
              <a:gd name="connsiteY8" fmla="*/ 0 h 1642067"/>
              <a:gd name="connsiteX0" fmla="*/ 384419 w 410804"/>
              <a:gd name="connsiteY0" fmla="*/ 0 h 1641711"/>
              <a:gd name="connsiteX1" fmla="*/ 0 w 410804"/>
              <a:gd name="connsiteY1" fmla="*/ 2141 h 1641711"/>
              <a:gd name="connsiteX2" fmla="*/ 0 w 410804"/>
              <a:gd name="connsiteY2" fmla="*/ 1641711 h 1641711"/>
              <a:gd name="connsiteX3" fmla="*/ 387439 w 410804"/>
              <a:gd name="connsiteY3" fmla="*/ 1641711 h 1641711"/>
              <a:gd name="connsiteX4" fmla="*/ 387365 w 410804"/>
              <a:gd name="connsiteY4" fmla="*/ 1563441 h 1641711"/>
              <a:gd name="connsiteX5" fmla="*/ 71154 w 410804"/>
              <a:gd name="connsiteY5" fmla="*/ 1566615 h 1641711"/>
              <a:gd name="connsiteX6" fmla="*/ 65837 w 410804"/>
              <a:gd name="connsiteY6" fmla="*/ 76537 h 1641711"/>
              <a:gd name="connsiteX7" fmla="*/ 386561 w 410804"/>
              <a:gd name="connsiteY7" fmla="*/ 75504 h 1641711"/>
              <a:gd name="connsiteX8" fmla="*/ 384419 w 410804"/>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400294 w 400294"/>
              <a:gd name="connsiteY0" fmla="*/ 0 h 1644886"/>
              <a:gd name="connsiteX1" fmla="*/ 0 w 400294"/>
              <a:gd name="connsiteY1" fmla="*/ 5316 h 1644886"/>
              <a:gd name="connsiteX2" fmla="*/ 0 w 400294"/>
              <a:gd name="connsiteY2" fmla="*/ 1644886 h 1644886"/>
              <a:gd name="connsiteX3" fmla="*/ 387439 w 400294"/>
              <a:gd name="connsiteY3" fmla="*/ 1644886 h 1644886"/>
              <a:gd name="connsiteX4" fmla="*/ 387365 w 400294"/>
              <a:gd name="connsiteY4" fmla="*/ 1566616 h 1644886"/>
              <a:gd name="connsiteX5" fmla="*/ 71154 w 400294"/>
              <a:gd name="connsiteY5" fmla="*/ 1569790 h 1644886"/>
              <a:gd name="connsiteX6" fmla="*/ 65837 w 400294"/>
              <a:gd name="connsiteY6" fmla="*/ 79712 h 1644886"/>
              <a:gd name="connsiteX7" fmla="*/ 386561 w 400294"/>
              <a:gd name="connsiteY7" fmla="*/ 78679 h 1644886"/>
              <a:gd name="connsiteX8" fmla="*/ 400294 w 400294"/>
              <a:gd name="connsiteY8" fmla="*/ 0 h 1644886"/>
              <a:gd name="connsiteX0" fmla="*/ 37806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7806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87439" h="1641711">
                <a:moveTo>
                  <a:pt x="384419" y="0"/>
                </a:moveTo>
                <a:lnTo>
                  <a:pt x="0" y="2141"/>
                </a:lnTo>
                <a:lnTo>
                  <a:pt x="0" y="1641711"/>
                </a:lnTo>
                <a:lnTo>
                  <a:pt x="387439" y="1641711"/>
                </a:lnTo>
                <a:cubicBezTo>
                  <a:pt x="387414" y="1615621"/>
                  <a:pt x="387390" y="1589531"/>
                  <a:pt x="387365" y="1563441"/>
                </a:cubicBezTo>
                <a:lnTo>
                  <a:pt x="71154" y="1566615"/>
                </a:lnTo>
                <a:cubicBezTo>
                  <a:pt x="68495" y="821576"/>
                  <a:pt x="68495" y="821576"/>
                  <a:pt x="65837" y="76537"/>
                </a:cubicBezTo>
                <a:lnTo>
                  <a:pt x="386561" y="75504"/>
                </a:lnTo>
                <a:lnTo>
                  <a:pt x="384419" y="0"/>
                </a:lnTo>
                <a:close/>
              </a:path>
            </a:pathLst>
          </a:custGeom>
          <a:solidFill>
            <a:schemeClr val="accent3"/>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815" dirty="0"/>
          </a:p>
        </p:txBody>
      </p:sp>
      <p:sp>
        <p:nvSpPr>
          <p:cNvPr id="44" name="TextBox 43"/>
          <p:cNvSpPr txBox="1"/>
          <p:nvPr/>
        </p:nvSpPr>
        <p:spPr>
          <a:xfrm>
            <a:off x="14503469" y="11902424"/>
            <a:ext cx="1327934" cy="507831"/>
          </a:xfrm>
          <a:prstGeom prst="rect">
            <a:avLst/>
          </a:prstGeom>
          <a:noFill/>
        </p:spPr>
        <p:txBody>
          <a:bodyPr wrap="square">
            <a:spAutoFit/>
          </a:bodyPr>
          <a:lstStyle/>
          <a:p>
            <a:pPr>
              <a:defRPr/>
            </a:pPr>
            <a:r>
              <a:rPr lang="en-US" sz="900" b="1" dirty="0">
                <a:solidFill>
                  <a:schemeClr val="accent3"/>
                </a:solidFill>
                <a:latin typeface="Arial" charset="0"/>
                <a:ea typeface="Arial" charset="0"/>
                <a:cs typeface="Arial" charset="0"/>
              </a:rPr>
              <a:t>Series: </a:t>
            </a:r>
            <a:r>
              <a:rPr lang="en-US" sz="900" dirty="0">
                <a:solidFill>
                  <a:schemeClr val="accent3"/>
                </a:solidFill>
                <a:latin typeface="Arial" charset="0"/>
                <a:ea typeface="Arial" charset="0"/>
                <a:cs typeface="Arial" charset="0"/>
              </a:rPr>
              <a:t>in et neque dignissim, and in aliquet nisl et umis.</a:t>
            </a:r>
          </a:p>
        </p:txBody>
      </p:sp>
      <p:sp>
        <p:nvSpPr>
          <p:cNvPr id="45" name="TextBox 44"/>
          <p:cNvSpPr txBox="1"/>
          <p:nvPr/>
        </p:nvSpPr>
        <p:spPr>
          <a:xfrm>
            <a:off x="440523" y="14359238"/>
            <a:ext cx="4914900" cy="276999"/>
          </a:xfrm>
          <a:prstGeom prst="rect">
            <a:avLst/>
          </a:prstGeom>
          <a:solidFill>
            <a:schemeClr val="bg1">
              <a:alpha val="42000"/>
            </a:schemeClr>
          </a:solidFill>
        </p:spPr>
        <p:txBody>
          <a:bodyPr>
            <a:spAutoFit/>
          </a:bodyPr>
          <a:lstStyle/>
          <a:p>
            <a:pPr>
              <a:spcBef>
                <a:spcPts val="300"/>
              </a:spcBef>
              <a:buClr>
                <a:schemeClr val="tx2"/>
              </a:buClr>
              <a:defRPr/>
            </a:pPr>
            <a:r>
              <a:rPr lang="en-US" sz="1200" i="1" dirty="0">
                <a:latin typeface="Arial" charset="0"/>
                <a:ea typeface="Arial" charset="0"/>
                <a:cs typeface="Arial" charset="0"/>
              </a:rPr>
              <a:t>Mauris orci mi, varius id diam id, egestas auctor enim. </a:t>
            </a:r>
          </a:p>
        </p:txBody>
      </p:sp>
      <p:sp>
        <p:nvSpPr>
          <p:cNvPr id="46" name="Arc 45"/>
          <p:cNvSpPr/>
          <p:nvPr/>
        </p:nvSpPr>
        <p:spPr>
          <a:xfrm rot="16200000">
            <a:off x="13720703" y="11465361"/>
            <a:ext cx="984250" cy="1066404"/>
          </a:xfrm>
          <a:prstGeom prst="arc">
            <a:avLst>
              <a:gd name="adj1" fmla="val 16200000"/>
              <a:gd name="adj2" fmla="val 2592668"/>
            </a:avLst>
          </a:prstGeom>
          <a:ln w="25400">
            <a:solidFill>
              <a:schemeClr val="accent3"/>
            </a:solidFill>
            <a:prstDash val="dash"/>
            <a:headEnd type="arrow" w="lg" len="med"/>
            <a:tailEnd type="oval" w="med" len="med"/>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sz="1815" dirty="0"/>
          </a:p>
        </p:txBody>
      </p:sp>
      <p:pic>
        <p:nvPicPr>
          <p:cNvPr id="47" name="Picture 46"/>
          <p:cNvPicPr>
            <a:picLocks noChangeAspect="1"/>
          </p:cNvPicPr>
          <p:nvPr/>
        </p:nvPicPr>
        <p:blipFill>
          <a:blip r:embed="rId15">
            <a:extLst>
              <a:ext uri="{28A0092B-C50C-407E-A947-70E740481C1C}">
                <a14:useLocalDpi xmlns:a14="http://schemas.microsoft.com/office/drawing/2010/main" val="0"/>
              </a:ext>
            </a:extLst>
          </a:blip>
          <a:stretch>
            <a:fillRect/>
          </a:stretch>
        </p:blipFill>
        <p:spPr>
          <a:xfrm>
            <a:off x="16766797" y="8189576"/>
            <a:ext cx="353754" cy="353754"/>
          </a:xfrm>
          <a:prstGeom prst="rect">
            <a:avLst/>
          </a:prstGeom>
        </p:spPr>
      </p:pic>
      <p:pic>
        <p:nvPicPr>
          <p:cNvPr id="48" name="Picture 47"/>
          <p:cNvPicPr>
            <a:picLocks noChangeAspect="1"/>
          </p:cNvPicPr>
          <p:nvPr/>
        </p:nvPicPr>
        <p:blipFill>
          <a:blip r:embed="rId16">
            <a:extLst>
              <a:ext uri="{28A0092B-C50C-407E-A947-70E740481C1C}">
                <a14:useLocalDpi xmlns:a14="http://schemas.microsoft.com/office/drawing/2010/main" val="0"/>
              </a:ext>
            </a:extLst>
          </a:blip>
          <a:stretch>
            <a:fillRect/>
          </a:stretch>
        </p:blipFill>
        <p:spPr>
          <a:xfrm>
            <a:off x="16766797" y="8738758"/>
            <a:ext cx="353754" cy="353754"/>
          </a:xfrm>
          <a:prstGeom prst="rect">
            <a:avLst/>
          </a:prstGeom>
        </p:spPr>
      </p:pic>
      <p:pic>
        <p:nvPicPr>
          <p:cNvPr id="49" name="Picture 48"/>
          <p:cNvPicPr>
            <a:picLocks noChangeAspect="1"/>
          </p:cNvPicPr>
          <p:nvPr/>
        </p:nvPicPr>
        <p:blipFill>
          <a:blip r:embed="rId17">
            <a:extLst>
              <a:ext uri="{28A0092B-C50C-407E-A947-70E740481C1C}">
                <a14:useLocalDpi xmlns:a14="http://schemas.microsoft.com/office/drawing/2010/main" val="0"/>
              </a:ext>
            </a:extLst>
          </a:blip>
          <a:stretch>
            <a:fillRect/>
          </a:stretch>
        </p:blipFill>
        <p:spPr>
          <a:xfrm>
            <a:off x="16766797" y="9287941"/>
            <a:ext cx="353754" cy="353754"/>
          </a:xfrm>
          <a:prstGeom prst="rect">
            <a:avLst/>
          </a:prstGeom>
        </p:spPr>
      </p:pic>
      <p:pic>
        <p:nvPicPr>
          <p:cNvPr id="50" name="Picture 49"/>
          <p:cNvPicPr>
            <a:picLocks noChangeAspect="1"/>
          </p:cNvPicPr>
          <p:nvPr/>
        </p:nvPicPr>
        <p:blipFill>
          <a:blip r:embed="rId18">
            <a:extLst>
              <a:ext uri="{28A0092B-C50C-407E-A947-70E740481C1C}">
                <a14:useLocalDpi xmlns:a14="http://schemas.microsoft.com/office/drawing/2010/main" val="0"/>
              </a:ext>
            </a:extLst>
          </a:blip>
          <a:stretch>
            <a:fillRect/>
          </a:stretch>
        </p:blipFill>
        <p:spPr>
          <a:xfrm>
            <a:off x="16766797" y="9837123"/>
            <a:ext cx="353194" cy="353194"/>
          </a:xfrm>
          <a:prstGeom prst="rect">
            <a:avLst/>
          </a:prstGeom>
        </p:spPr>
      </p:pic>
      <p:pic>
        <p:nvPicPr>
          <p:cNvPr id="51" name="Picture 50"/>
          <p:cNvPicPr>
            <a:picLocks noChangeAspect="1"/>
          </p:cNvPicPr>
          <p:nvPr/>
        </p:nvPicPr>
        <p:blipFill>
          <a:blip r:embed="rId19">
            <a:extLst>
              <a:ext uri="{28A0092B-C50C-407E-A947-70E740481C1C}">
                <a14:useLocalDpi xmlns:a14="http://schemas.microsoft.com/office/drawing/2010/main" val="0"/>
              </a:ext>
            </a:extLst>
          </a:blip>
          <a:stretch>
            <a:fillRect/>
          </a:stretch>
        </p:blipFill>
        <p:spPr>
          <a:xfrm>
            <a:off x="16766797" y="10385745"/>
            <a:ext cx="353754" cy="353754"/>
          </a:xfrm>
          <a:prstGeom prst="rect">
            <a:avLst/>
          </a:prstGeom>
        </p:spPr>
      </p:pic>
      <p:pic>
        <p:nvPicPr>
          <p:cNvPr id="52" name="Picture 51"/>
          <p:cNvPicPr>
            <a:picLocks noChangeAspect="1"/>
          </p:cNvPicPr>
          <p:nvPr/>
        </p:nvPicPr>
        <p:blipFill>
          <a:blip r:embed="rId20">
            <a:extLst>
              <a:ext uri="{28A0092B-C50C-407E-A947-70E740481C1C}">
                <a14:useLocalDpi xmlns:a14="http://schemas.microsoft.com/office/drawing/2010/main" val="0"/>
              </a:ext>
            </a:extLst>
          </a:blip>
          <a:stretch>
            <a:fillRect/>
          </a:stretch>
        </p:blipFill>
        <p:spPr>
          <a:xfrm>
            <a:off x="16766797" y="10934928"/>
            <a:ext cx="353754" cy="353754"/>
          </a:xfrm>
          <a:prstGeom prst="rect">
            <a:avLst/>
          </a:prstGeom>
        </p:spPr>
      </p:pic>
      <p:pic>
        <p:nvPicPr>
          <p:cNvPr id="53" name="Picture 52"/>
          <p:cNvPicPr>
            <a:picLocks noChangeAspect="1"/>
          </p:cNvPicPr>
          <p:nvPr/>
        </p:nvPicPr>
        <p:blipFill>
          <a:blip r:embed="rId21">
            <a:extLst>
              <a:ext uri="{28A0092B-C50C-407E-A947-70E740481C1C}">
                <a14:useLocalDpi xmlns:a14="http://schemas.microsoft.com/office/drawing/2010/main" val="0"/>
              </a:ext>
            </a:extLst>
          </a:blip>
          <a:stretch>
            <a:fillRect/>
          </a:stretch>
        </p:blipFill>
        <p:spPr>
          <a:xfrm>
            <a:off x="17290516" y="8189576"/>
            <a:ext cx="353754" cy="353754"/>
          </a:xfrm>
          <a:prstGeom prst="rect">
            <a:avLst/>
          </a:prstGeom>
        </p:spPr>
      </p:pic>
      <p:pic>
        <p:nvPicPr>
          <p:cNvPr id="54" name="Picture 53"/>
          <p:cNvPicPr>
            <a:picLocks noChangeAspect="1"/>
          </p:cNvPicPr>
          <p:nvPr/>
        </p:nvPicPr>
        <p:blipFill>
          <a:blip r:embed="rId22">
            <a:extLst>
              <a:ext uri="{28A0092B-C50C-407E-A947-70E740481C1C}">
                <a14:useLocalDpi xmlns:a14="http://schemas.microsoft.com/office/drawing/2010/main" val="0"/>
              </a:ext>
            </a:extLst>
          </a:blip>
          <a:stretch>
            <a:fillRect/>
          </a:stretch>
        </p:blipFill>
        <p:spPr>
          <a:xfrm>
            <a:off x="17290516" y="9825325"/>
            <a:ext cx="353754" cy="353754"/>
          </a:xfrm>
          <a:prstGeom prst="rect">
            <a:avLst/>
          </a:prstGeom>
        </p:spPr>
      </p:pic>
      <p:pic>
        <p:nvPicPr>
          <p:cNvPr id="55" name="Picture 54"/>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18466578" y="8189576"/>
            <a:ext cx="353754" cy="353754"/>
          </a:xfrm>
          <a:prstGeom prst="rect">
            <a:avLst/>
          </a:prstGeom>
        </p:spPr>
      </p:pic>
      <p:pic>
        <p:nvPicPr>
          <p:cNvPr id="56" name="Picture 55"/>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18466578" y="8688238"/>
            <a:ext cx="353754" cy="353754"/>
          </a:xfrm>
          <a:prstGeom prst="rect">
            <a:avLst/>
          </a:prstGeom>
        </p:spPr>
      </p:pic>
      <p:pic>
        <p:nvPicPr>
          <p:cNvPr id="57" name="Picture 56"/>
          <p:cNvPicPr>
            <a:picLocks noChangeAspect="1"/>
          </p:cNvPicPr>
          <p:nvPr/>
        </p:nvPicPr>
        <p:blipFill>
          <a:blip r:embed="rId14">
            <a:extLst>
              <a:ext uri="{28A0092B-C50C-407E-A947-70E740481C1C}">
                <a14:useLocalDpi xmlns:a14="http://schemas.microsoft.com/office/drawing/2010/main" val="0"/>
              </a:ext>
            </a:extLst>
          </a:blip>
          <a:stretch>
            <a:fillRect/>
          </a:stretch>
        </p:blipFill>
        <p:spPr>
          <a:xfrm>
            <a:off x="18466578" y="9241285"/>
            <a:ext cx="353754" cy="353754"/>
          </a:xfrm>
          <a:prstGeom prst="rect">
            <a:avLst/>
          </a:prstGeom>
        </p:spPr>
      </p:pic>
      <p:pic>
        <p:nvPicPr>
          <p:cNvPr id="58" name="Picture 57"/>
          <p:cNvPicPr>
            <a:picLocks noChangeAspect="1"/>
          </p:cNvPicPr>
          <p:nvPr/>
        </p:nvPicPr>
        <p:blipFill>
          <a:blip r:embed="rId23">
            <a:extLst>
              <a:ext uri="{28A0092B-C50C-407E-A947-70E740481C1C}">
                <a14:useLocalDpi xmlns:a14="http://schemas.microsoft.com/office/drawing/2010/main" val="0"/>
              </a:ext>
            </a:extLst>
          </a:blip>
          <a:stretch>
            <a:fillRect/>
          </a:stretch>
        </p:blipFill>
        <p:spPr>
          <a:xfrm>
            <a:off x="18466578" y="9782427"/>
            <a:ext cx="353754" cy="353754"/>
          </a:xfrm>
          <a:prstGeom prst="rect">
            <a:avLst/>
          </a:prstGeom>
        </p:spPr>
      </p:pic>
      <p:pic>
        <p:nvPicPr>
          <p:cNvPr id="59" name="Picture 58"/>
          <p:cNvPicPr>
            <a:picLocks noChangeAspect="1"/>
          </p:cNvPicPr>
          <p:nvPr/>
        </p:nvPicPr>
        <p:blipFill>
          <a:blip r:embed="rId24">
            <a:extLst>
              <a:ext uri="{28A0092B-C50C-407E-A947-70E740481C1C}">
                <a14:useLocalDpi xmlns:a14="http://schemas.microsoft.com/office/drawing/2010/main" val="0"/>
              </a:ext>
            </a:extLst>
          </a:blip>
          <a:stretch>
            <a:fillRect/>
          </a:stretch>
        </p:blipFill>
        <p:spPr>
          <a:xfrm>
            <a:off x="18466578" y="10364111"/>
            <a:ext cx="353754" cy="353754"/>
          </a:xfrm>
          <a:prstGeom prst="rect">
            <a:avLst/>
          </a:prstGeom>
        </p:spPr>
      </p:pic>
      <p:pic>
        <p:nvPicPr>
          <p:cNvPr id="60" name="Picture 59"/>
          <p:cNvPicPr>
            <a:picLocks noChangeAspect="1"/>
          </p:cNvPicPr>
          <p:nvPr/>
        </p:nvPicPr>
        <p:blipFill>
          <a:blip r:embed="rId25">
            <a:extLst>
              <a:ext uri="{28A0092B-C50C-407E-A947-70E740481C1C}">
                <a14:useLocalDpi xmlns:a14="http://schemas.microsoft.com/office/drawing/2010/main" val="0"/>
              </a:ext>
            </a:extLst>
          </a:blip>
          <a:stretch>
            <a:fillRect/>
          </a:stretch>
        </p:blipFill>
        <p:spPr>
          <a:xfrm>
            <a:off x="18466578" y="10939972"/>
            <a:ext cx="353754" cy="353754"/>
          </a:xfrm>
          <a:prstGeom prst="rect">
            <a:avLst/>
          </a:prstGeom>
        </p:spPr>
      </p:pic>
      <p:pic>
        <p:nvPicPr>
          <p:cNvPr id="61" name="Picture 60"/>
          <p:cNvPicPr>
            <a:picLocks noChangeAspect="1"/>
          </p:cNvPicPr>
          <p:nvPr/>
        </p:nvPicPr>
        <p:blipFill>
          <a:blip r:embed="rId26">
            <a:extLst>
              <a:ext uri="{28A0092B-C50C-407E-A947-70E740481C1C}">
                <a14:useLocalDpi xmlns:a14="http://schemas.microsoft.com/office/drawing/2010/main" val="0"/>
              </a:ext>
            </a:extLst>
          </a:blip>
          <a:stretch>
            <a:fillRect/>
          </a:stretch>
        </p:blipFill>
        <p:spPr>
          <a:xfrm>
            <a:off x="19075844" y="8189576"/>
            <a:ext cx="353754" cy="353754"/>
          </a:xfrm>
          <a:prstGeom prst="rect">
            <a:avLst/>
          </a:prstGeom>
        </p:spPr>
      </p:pic>
      <p:pic>
        <p:nvPicPr>
          <p:cNvPr id="62" name="Picture 61"/>
          <p:cNvPicPr>
            <a:picLocks noChangeAspect="1"/>
          </p:cNvPicPr>
          <p:nvPr/>
        </p:nvPicPr>
        <p:blipFill>
          <a:blip r:embed="rId27">
            <a:extLst>
              <a:ext uri="{28A0092B-C50C-407E-A947-70E740481C1C}">
                <a14:useLocalDpi xmlns:a14="http://schemas.microsoft.com/office/drawing/2010/main" val="0"/>
              </a:ext>
            </a:extLst>
          </a:blip>
          <a:stretch>
            <a:fillRect/>
          </a:stretch>
        </p:blipFill>
        <p:spPr>
          <a:xfrm>
            <a:off x="19075844" y="8745370"/>
            <a:ext cx="353754" cy="353754"/>
          </a:xfrm>
          <a:prstGeom prst="rect">
            <a:avLst/>
          </a:prstGeom>
        </p:spPr>
      </p:pic>
      <p:pic>
        <p:nvPicPr>
          <p:cNvPr id="63" name="Picture 62"/>
          <p:cNvPicPr>
            <a:picLocks noChangeAspect="1"/>
          </p:cNvPicPr>
          <p:nvPr/>
        </p:nvPicPr>
        <p:blipFill>
          <a:blip r:embed="rId28">
            <a:extLst>
              <a:ext uri="{28A0092B-C50C-407E-A947-70E740481C1C}">
                <a14:useLocalDpi xmlns:a14="http://schemas.microsoft.com/office/drawing/2010/main" val="0"/>
              </a:ext>
            </a:extLst>
          </a:blip>
          <a:stretch>
            <a:fillRect/>
          </a:stretch>
        </p:blipFill>
        <p:spPr>
          <a:xfrm>
            <a:off x="19075844" y="9301164"/>
            <a:ext cx="353754" cy="353754"/>
          </a:xfrm>
          <a:prstGeom prst="rect">
            <a:avLst/>
          </a:prstGeom>
        </p:spPr>
      </p:pic>
      <p:pic>
        <p:nvPicPr>
          <p:cNvPr id="64" name="Picture 63"/>
          <p:cNvPicPr>
            <a:picLocks noChangeAspect="1"/>
          </p:cNvPicPr>
          <p:nvPr/>
        </p:nvPicPr>
        <p:blipFill>
          <a:blip r:embed="rId29">
            <a:extLst>
              <a:ext uri="{28A0092B-C50C-407E-A947-70E740481C1C}">
                <a14:useLocalDpi xmlns:a14="http://schemas.microsoft.com/office/drawing/2010/main" val="0"/>
              </a:ext>
            </a:extLst>
          </a:blip>
          <a:stretch>
            <a:fillRect/>
          </a:stretch>
        </p:blipFill>
        <p:spPr>
          <a:xfrm>
            <a:off x="19075844" y="9856958"/>
            <a:ext cx="353754" cy="353754"/>
          </a:xfrm>
          <a:prstGeom prst="rect">
            <a:avLst/>
          </a:prstGeom>
        </p:spPr>
      </p:pic>
      <p:pic>
        <p:nvPicPr>
          <p:cNvPr id="65" name="Picture 64"/>
          <p:cNvPicPr>
            <a:picLocks noChangeAspect="1"/>
          </p:cNvPicPr>
          <p:nvPr/>
        </p:nvPicPr>
        <p:blipFill>
          <a:blip r:embed="rId30">
            <a:extLst>
              <a:ext uri="{28A0092B-C50C-407E-A947-70E740481C1C}">
                <a14:useLocalDpi xmlns:a14="http://schemas.microsoft.com/office/drawing/2010/main" val="0"/>
              </a:ext>
            </a:extLst>
          </a:blip>
          <a:stretch>
            <a:fillRect/>
          </a:stretch>
        </p:blipFill>
        <p:spPr>
          <a:xfrm>
            <a:off x="19075844" y="10412752"/>
            <a:ext cx="353754" cy="353754"/>
          </a:xfrm>
          <a:prstGeom prst="rect">
            <a:avLst/>
          </a:prstGeom>
        </p:spPr>
      </p:pic>
      <p:pic>
        <p:nvPicPr>
          <p:cNvPr id="66" name="Picture 65"/>
          <p:cNvPicPr>
            <a:picLocks noChangeAspect="1"/>
          </p:cNvPicPr>
          <p:nvPr/>
        </p:nvPicPr>
        <p:blipFill>
          <a:blip r:embed="rId31">
            <a:extLst>
              <a:ext uri="{28A0092B-C50C-407E-A947-70E740481C1C}">
                <a14:useLocalDpi xmlns:a14="http://schemas.microsoft.com/office/drawing/2010/main" val="0"/>
              </a:ext>
            </a:extLst>
          </a:blip>
          <a:stretch>
            <a:fillRect/>
          </a:stretch>
        </p:blipFill>
        <p:spPr>
          <a:xfrm>
            <a:off x="19075844" y="10968547"/>
            <a:ext cx="353754" cy="353754"/>
          </a:xfrm>
          <a:prstGeom prst="rect">
            <a:avLst/>
          </a:prstGeom>
        </p:spPr>
      </p:pic>
      <p:pic>
        <p:nvPicPr>
          <p:cNvPr id="67" name="Picture 66"/>
          <p:cNvPicPr>
            <a:picLocks noChangeAspect="1"/>
          </p:cNvPicPr>
          <p:nvPr/>
        </p:nvPicPr>
        <p:blipFill>
          <a:blip r:embed="rId32">
            <a:extLst>
              <a:ext uri="{28A0092B-C50C-407E-A947-70E740481C1C}">
                <a14:useLocalDpi xmlns:a14="http://schemas.microsoft.com/office/drawing/2010/main" val="0"/>
              </a:ext>
            </a:extLst>
          </a:blip>
          <a:stretch>
            <a:fillRect/>
          </a:stretch>
        </p:blipFill>
        <p:spPr>
          <a:xfrm>
            <a:off x="19714760" y="8189576"/>
            <a:ext cx="353754" cy="353754"/>
          </a:xfrm>
          <a:prstGeom prst="rect">
            <a:avLst/>
          </a:prstGeom>
        </p:spPr>
      </p:pic>
      <p:pic>
        <p:nvPicPr>
          <p:cNvPr id="68" name="Picture 67"/>
          <p:cNvPicPr>
            <a:picLocks noChangeAspect="1"/>
          </p:cNvPicPr>
          <p:nvPr/>
        </p:nvPicPr>
        <p:blipFill>
          <a:blip r:embed="rId33">
            <a:extLst>
              <a:ext uri="{28A0092B-C50C-407E-A947-70E740481C1C}">
                <a14:useLocalDpi xmlns:a14="http://schemas.microsoft.com/office/drawing/2010/main" val="0"/>
              </a:ext>
            </a:extLst>
          </a:blip>
          <a:stretch>
            <a:fillRect/>
          </a:stretch>
        </p:blipFill>
        <p:spPr>
          <a:xfrm>
            <a:off x="19714760" y="8743427"/>
            <a:ext cx="353754" cy="353754"/>
          </a:xfrm>
          <a:prstGeom prst="rect">
            <a:avLst/>
          </a:prstGeom>
        </p:spPr>
      </p:pic>
      <p:pic>
        <p:nvPicPr>
          <p:cNvPr id="69" name="Picture 68"/>
          <p:cNvPicPr>
            <a:picLocks noChangeAspect="1"/>
          </p:cNvPicPr>
          <p:nvPr/>
        </p:nvPicPr>
        <p:blipFill>
          <a:blip r:embed="rId34">
            <a:extLst>
              <a:ext uri="{28A0092B-C50C-407E-A947-70E740481C1C}">
                <a14:useLocalDpi xmlns:a14="http://schemas.microsoft.com/office/drawing/2010/main" val="0"/>
              </a:ext>
            </a:extLst>
          </a:blip>
          <a:stretch>
            <a:fillRect/>
          </a:stretch>
        </p:blipFill>
        <p:spPr>
          <a:xfrm>
            <a:off x="19714760" y="9297278"/>
            <a:ext cx="353754" cy="353754"/>
          </a:xfrm>
          <a:prstGeom prst="rect">
            <a:avLst/>
          </a:prstGeom>
        </p:spPr>
      </p:pic>
      <p:pic>
        <p:nvPicPr>
          <p:cNvPr id="70" name="Picture 69"/>
          <p:cNvPicPr>
            <a:picLocks noChangeAspect="1"/>
          </p:cNvPicPr>
          <p:nvPr/>
        </p:nvPicPr>
        <p:blipFill>
          <a:blip r:embed="rId35">
            <a:extLst>
              <a:ext uri="{28A0092B-C50C-407E-A947-70E740481C1C}">
                <a14:useLocalDpi xmlns:a14="http://schemas.microsoft.com/office/drawing/2010/main" val="0"/>
              </a:ext>
            </a:extLst>
          </a:blip>
          <a:stretch>
            <a:fillRect/>
          </a:stretch>
        </p:blipFill>
        <p:spPr>
          <a:xfrm>
            <a:off x="19714760" y="9851129"/>
            <a:ext cx="353754" cy="353754"/>
          </a:xfrm>
          <a:prstGeom prst="rect">
            <a:avLst/>
          </a:prstGeom>
        </p:spPr>
      </p:pic>
      <p:pic>
        <p:nvPicPr>
          <p:cNvPr id="71" name="Picture 70"/>
          <p:cNvPicPr>
            <a:picLocks noChangeAspect="1"/>
          </p:cNvPicPr>
          <p:nvPr/>
        </p:nvPicPr>
        <p:blipFill>
          <a:blip r:embed="rId36">
            <a:extLst>
              <a:ext uri="{28A0092B-C50C-407E-A947-70E740481C1C}">
                <a14:useLocalDpi xmlns:a14="http://schemas.microsoft.com/office/drawing/2010/main" val="0"/>
              </a:ext>
            </a:extLst>
          </a:blip>
          <a:stretch>
            <a:fillRect/>
          </a:stretch>
        </p:blipFill>
        <p:spPr>
          <a:xfrm>
            <a:off x="19714760" y="10404980"/>
            <a:ext cx="353754" cy="353754"/>
          </a:xfrm>
          <a:prstGeom prst="rect">
            <a:avLst/>
          </a:prstGeom>
        </p:spPr>
      </p:pic>
      <p:pic>
        <p:nvPicPr>
          <p:cNvPr id="72" name="Picture 71"/>
          <p:cNvPicPr>
            <a:picLocks noChangeAspect="1"/>
          </p:cNvPicPr>
          <p:nvPr/>
        </p:nvPicPr>
        <p:blipFill>
          <a:blip r:embed="rId37">
            <a:extLst>
              <a:ext uri="{28A0092B-C50C-407E-A947-70E740481C1C}">
                <a14:useLocalDpi xmlns:a14="http://schemas.microsoft.com/office/drawing/2010/main" val="0"/>
              </a:ext>
            </a:extLst>
          </a:blip>
          <a:stretch>
            <a:fillRect/>
          </a:stretch>
        </p:blipFill>
        <p:spPr>
          <a:xfrm>
            <a:off x="19714760" y="10958831"/>
            <a:ext cx="353754" cy="353754"/>
          </a:xfrm>
          <a:prstGeom prst="rect">
            <a:avLst/>
          </a:prstGeom>
        </p:spPr>
      </p:pic>
      <p:pic>
        <p:nvPicPr>
          <p:cNvPr id="73" name="Picture 72"/>
          <p:cNvPicPr>
            <a:picLocks noChangeAspect="1"/>
          </p:cNvPicPr>
          <p:nvPr/>
        </p:nvPicPr>
        <p:blipFill>
          <a:blip r:embed="rId38">
            <a:extLst>
              <a:ext uri="{28A0092B-C50C-407E-A947-70E740481C1C}">
                <a14:useLocalDpi xmlns:a14="http://schemas.microsoft.com/office/drawing/2010/main" val="0"/>
              </a:ext>
            </a:extLst>
          </a:blip>
          <a:stretch>
            <a:fillRect/>
          </a:stretch>
        </p:blipFill>
        <p:spPr>
          <a:xfrm>
            <a:off x="20406770" y="8189576"/>
            <a:ext cx="353754" cy="353754"/>
          </a:xfrm>
          <a:prstGeom prst="rect">
            <a:avLst/>
          </a:prstGeom>
        </p:spPr>
      </p:pic>
      <p:pic>
        <p:nvPicPr>
          <p:cNvPr id="74" name="Picture 73"/>
          <p:cNvPicPr>
            <a:picLocks noChangeAspect="1"/>
          </p:cNvPicPr>
          <p:nvPr/>
        </p:nvPicPr>
        <p:blipFill>
          <a:blip r:embed="rId39">
            <a:extLst>
              <a:ext uri="{28A0092B-C50C-407E-A947-70E740481C1C}">
                <a14:useLocalDpi xmlns:a14="http://schemas.microsoft.com/office/drawing/2010/main" val="0"/>
              </a:ext>
            </a:extLst>
          </a:blip>
          <a:stretch>
            <a:fillRect/>
          </a:stretch>
        </p:blipFill>
        <p:spPr>
          <a:xfrm>
            <a:off x="20406770" y="8742179"/>
            <a:ext cx="353754" cy="353754"/>
          </a:xfrm>
          <a:prstGeom prst="rect">
            <a:avLst/>
          </a:prstGeom>
        </p:spPr>
      </p:pic>
      <p:pic>
        <p:nvPicPr>
          <p:cNvPr id="75" name="Picture 74"/>
          <p:cNvPicPr>
            <a:picLocks noChangeAspect="1"/>
          </p:cNvPicPr>
          <p:nvPr/>
        </p:nvPicPr>
        <p:blipFill>
          <a:blip r:embed="rId40">
            <a:extLst>
              <a:ext uri="{28A0092B-C50C-407E-A947-70E740481C1C}">
                <a14:useLocalDpi xmlns:a14="http://schemas.microsoft.com/office/drawing/2010/main" val="0"/>
              </a:ext>
            </a:extLst>
          </a:blip>
          <a:stretch>
            <a:fillRect/>
          </a:stretch>
        </p:blipFill>
        <p:spPr>
          <a:xfrm>
            <a:off x="20406770" y="9294783"/>
            <a:ext cx="353754" cy="353754"/>
          </a:xfrm>
          <a:prstGeom prst="rect">
            <a:avLst/>
          </a:prstGeom>
        </p:spPr>
      </p:pic>
      <p:pic>
        <p:nvPicPr>
          <p:cNvPr id="76" name="Picture 75"/>
          <p:cNvPicPr>
            <a:picLocks noChangeAspect="1"/>
          </p:cNvPicPr>
          <p:nvPr/>
        </p:nvPicPr>
        <p:blipFill>
          <a:blip r:embed="rId41">
            <a:extLst>
              <a:ext uri="{28A0092B-C50C-407E-A947-70E740481C1C}">
                <a14:useLocalDpi xmlns:a14="http://schemas.microsoft.com/office/drawing/2010/main" val="0"/>
              </a:ext>
            </a:extLst>
          </a:blip>
          <a:stretch>
            <a:fillRect/>
          </a:stretch>
        </p:blipFill>
        <p:spPr>
          <a:xfrm>
            <a:off x="20406770" y="9847386"/>
            <a:ext cx="353754" cy="353754"/>
          </a:xfrm>
          <a:prstGeom prst="rect">
            <a:avLst/>
          </a:prstGeom>
        </p:spPr>
      </p:pic>
      <p:pic>
        <p:nvPicPr>
          <p:cNvPr id="77" name="Picture 76"/>
          <p:cNvPicPr>
            <a:picLocks noChangeAspect="1"/>
          </p:cNvPicPr>
          <p:nvPr/>
        </p:nvPicPr>
        <p:blipFill>
          <a:blip r:embed="rId42">
            <a:extLst>
              <a:ext uri="{28A0092B-C50C-407E-A947-70E740481C1C}">
                <a14:useLocalDpi xmlns:a14="http://schemas.microsoft.com/office/drawing/2010/main" val="0"/>
              </a:ext>
            </a:extLst>
          </a:blip>
          <a:stretch>
            <a:fillRect/>
          </a:stretch>
        </p:blipFill>
        <p:spPr>
          <a:xfrm>
            <a:off x="20406770" y="10399990"/>
            <a:ext cx="353754" cy="353754"/>
          </a:xfrm>
          <a:prstGeom prst="rect">
            <a:avLst/>
          </a:prstGeom>
        </p:spPr>
      </p:pic>
      <p:pic>
        <p:nvPicPr>
          <p:cNvPr id="78" name="Picture 77"/>
          <p:cNvPicPr>
            <a:picLocks noChangeAspect="1"/>
          </p:cNvPicPr>
          <p:nvPr/>
        </p:nvPicPr>
        <p:blipFill>
          <a:blip r:embed="rId43">
            <a:extLst>
              <a:ext uri="{28A0092B-C50C-407E-A947-70E740481C1C}">
                <a14:useLocalDpi xmlns:a14="http://schemas.microsoft.com/office/drawing/2010/main" val="0"/>
              </a:ext>
            </a:extLst>
          </a:blip>
          <a:stretch>
            <a:fillRect/>
          </a:stretch>
        </p:blipFill>
        <p:spPr>
          <a:xfrm>
            <a:off x="20406770" y="10952593"/>
            <a:ext cx="353754" cy="353754"/>
          </a:xfrm>
          <a:prstGeom prst="rect">
            <a:avLst/>
          </a:prstGeom>
        </p:spPr>
      </p:pic>
      <p:pic>
        <p:nvPicPr>
          <p:cNvPr id="79" name="Picture 78"/>
          <p:cNvPicPr>
            <a:picLocks noChangeAspect="1"/>
          </p:cNvPicPr>
          <p:nvPr/>
        </p:nvPicPr>
        <p:blipFill>
          <a:blip r:embed="rId44">
            <a:extLst>
              <a:ext uri="{28A0092B-C50C-407E-A947-70E740481C1C}">
                <a14:useLocalDpi xmlns:a14="http://schemas.microsoft.com/office/drawing/2010/main" val="0"/>
              </a:ext>
            </a:extLst>
          </a:blip>
          <a:stretch>
            <a:fillRect/>
          </a:stretch>
        </p:blipFill>
        <p:spPr>
          <a:xfrm>
            <a:off x="21040763" y="8716813"/>
            <a:ext cx="353754" cy="353754"/>
          </a:xfrm>
          <a:prstGeom prst="rect">
            <a:avLst/>
          </a:prstGeom>
        </p:spPr>
      </p:pic>
      <p:pic>
        <p:nvPicPr>
          <p:cNvPr id="80" name="Picture 79"/>
          <p:cNvPicPr>
            <a:picLocks noChangeAspect="1"/>
          </p:cNvPicPr>
          <p:nvPr/>
        </p:nvPicPr>
        <p:blipFill>
          <a:blip r:embed="rId45">
            <a:extLst>
              <a:ext uri="{28A0092B-C50C-407E-A947-70E740481C1C}">
                <a14:useLocalDpi xmlns:a14="http://schemas.microsoft.com/office/drawing/2010/main" val="0"/>
              </a:ext>
            </a:extLst>
          </a:blip>
          <a:stretch>
            <a:fillRect/>
          </a:stretch>
        </p:blipFill>
        <p:spPr>
          <a:xfrm>
            <a:off x="21040763" y="8189576"/>
            <a:ext cx="353754" cy="353754"/>
          </a:xfrm>
          <a:prstGeom prst="rect">
            <a:avLst/>
          </a:prstGeom>
        </p:spPr>
      </p:pic>
      <p:pic>
        <p:nvPicPr>
          <p:cNvPr id="81" name="Picture 80"/>
          <p:cNvPicPr>
            <a:picLocks noChangeAspect="1"/>
          </p:cNvPicPr>
          <p:nvPr/>
        </p:nvPicPr>
        <p:blipFill>
          <a:blip r:embed="rId46">
            <a:extLst>
              <a:ext uri="{28A0092B-C50C-407E-A947-70E740481C1C}">
                <a14:useLocalDpi xmlns:a14="http://schemas.microsoft.com/office/drawing/2010/main" val="0"/>
              </a:ext>
            </a:extLst>
          </a:blip>
          <a:stretch>
            <a:fillRect/>
          </a:stretch>
        </p:blipFill>
        <p:spPr>
          <a:xfrm>
            <a:off x="17290516" y="8734825"/>
            <a:ext cx="353754" cy="353754"/>
          </a:xfrm>
          <a:prstGeom prst="rect">
            <a:avLst/>
          </a:prstGeom>
        </p:spPr>
      </p:pic>
      <p:pic>
        <p:nvPicPr>
          <p:cNvPr id="82" name="Picture 81"/>
          <p:cNvPicPr>
            <a:picLocks noChangeAspect="1"/>
          </p:cNvPicPr>
          <p:nvPr/>
        </p:nvPicPr>
        <p:blipFill>
          <a:blip r:embed="rId47">
            <a:extLst>
              <a:ext uri="{28A0092B-C50C-407E-A947-70E740481C1C}">
                <a14:useLocalDpi xmlns:a14="http://schemas.microsoft.com/office/drawing/2010/main" val="0"/>
              </a:ext>
            </a:extLst>
          </a:blip>
          <a:stretch>
            <a:fillRect/>
          </a:stretch>
        </p:blipFill>
        <p:spPr>
          <a:xfrm>
            <a:off x="17290516" y="9280075"/>
            <a:ext cx="353754" cy="353754"/>
          </a:xfrm>
          <a:prstGeom prst="rect">
            <a:avLst/>
          </a:prstGeom>
        </p:spPr>
      </p:pic>
      <p:cxnSp>
        <p:nvCxnSpPr>
          <p:cNvPr id="83" name="Straight Connector 82"/>
          <p:cNvCxnSpPr/>
          <p:nvPr/>
        </p:nvCxnSpPr>
        <p:spPr bwMode="auto">
          <a:xfrm>
            <a:off x="18068059" y="8175288"/>
            <a:ext cx="0" cy="3195365"/>
          </a:xfrm>
          <a:prstGeom prst="line">
            <a:avLst/>
          </a:prstGeom>
          <a:noFill/>
          <a:ln w="25400" cap="flat" cmpd="sng" algn="ctr">
            <a:solidFill>
              <a:schemeClr val="tx1"/>
            </a:solidFill>
            <a:prstDash val="dash"/>
            <a:round/>
            <a:headEnd type="none" w="med" len="med"/>
            <a:tailEnd type="none" w="med" len="med"/>
          </a:ln>
          <a:effectLst/>
        </p:spPr>
      </p:cxnSp>
      <p:sp>
        <p:nvSpPr>
          <p:cNvPr id="85" name="TextBox 84"/>
          <p:cNvSpPr txBox="1"/>
          <p:nvPr/>
        </p:nvSpPr>
        <p:spPr>
          <a:xfrm>
            <a:off x="5834371" y="14424945"/>
            <a:ext cx="4914900" cy="276999"/>
          </a:xfrm>
          <a:prstGeom prst="rect">
            <a:avLst/>
          </a:prstGeom>
          <a:solidFill>
            <a:schemeClr val="bg1">
              <a:alpha val="42000"/>
            </a:schemeClr>
          </a:solidFill>
        </p:spPr>
        <p:txBody>
          <a:bodyPr>
            <a:spAutoFit/>
          </a:bodyPr>
          <a:lstStyle/>
          <a:p>
            <a:pPr>
              <a:spcBef>
                <a:spcPts val="300"/>
              </a:spcBef>
              <a:buClr>
                <a:schemeClr val="tx2"/>
              </a:buClr>
              <a:defRPr/>
            </a:pPr>
            <a:r>
              <a:rPr lang="en-US" sz="1200" i="1" dirty="0">
                <a:latin typeface="Arial" charset="0"/>
                <a:ea typeface="Arial" charset="0"/>
                <a:cs typeface="Arial" charset="0"/>
              </a:rPr>
              <a:t>*Unamcorper efficitur sed in nulla. </a:t>
            </a:r>
          </a:p>
        </p:txBody>
      </p:sp>
      <p:cxnSp>
        <p:nvCxnSpPr>
          <p:cNvPr id="86" name="Straight Connector 85"/>
          <p:cNvCxnSpPr/>
          <p:nvPr/>
        </p:nvCxnSpPr>
        <p:spPr bwMode="auto">
          <a:xfrm>
            <a:off x="8320396" y="9611469"/>
            <a:ext cx="0" cy="2233127"/>
          </a:xfrm>
          <a:prstGeom prst="line">
            <a:avLst/>
          </a:prstGeom>
          <a:noFill/>
          <a:ln w="25400" cap="flat" cmpd="sng" algn="ctr">
            <a:solidFill>
              <a:schemeClr val="tx1"/>
            </a:solidFill>
            <a:prstDash val="dash"/>
            <a:round/>
            <a:headEnd type="none" w="med" len="med"/>
            <a:tailEnd type="none" w="med" len="med"/>
          </a:ln>
          <a:effectLst/>
        </p:spPr>
      </p:cxnSp>
      <p:sp>
        <p:nvSpPr>
          <p:cNvPr id="94" name="Rectangle 93"/>
          <p:cNvSpPr/>
          <p:nvPr/>
        </p:nvSpPr>
        <p:spPr>
          <a:xfrm>
            <a:off x="16535869" y="15420317"/>
            <a:ext cx="4890186" cy="748050"/>
          </a:xfrm>
          <a:prstGeom prst="rect">
            <a:avLst/>
          </a:prstGeom>
        </p:spPr>
        <p:txBody>
          <a:bodyPr wrap="square">
            <a:noAutofit/>
          </a:bodyPr>
          <a:lstStyle/>
          <a:p>
            <a:pPr>
              <a:spcAft>
                <a:spcPts val="400"/>
              </a:spcAft>
              <a:defRPr/>
            </a:pPr>
            <a:r>
              <a:rPr lang="en-US" altLang="en-US" sz="1400" dirty="0">
                <a:solidFill>
                  <a:schemeClr val="bg1"/>
                </a:solidFill>
                <a:ea typeface="Arial" charset="0"/>
              </a:rPr>
              <a:t>Department </a:t>
            </a:r>
            <a:r>
              <a:rPr lang="en-US" altLang="en-US" sz="1400" dirty="0" smtClean="0">
                <a:solidFill>
                  <a:schemeClr val="bg1"/>
                </a:solidFill>
                <a:ea typeface="Arial" charset="0"/>
              </a:rPr>
              <a:t>or Office name </a:t>
            </a:r>
            <a:r>
              <a:rPr lang="en-US" altLang="en-US" sz="1400" dirty="0">
                <a:solidFill>
                  <a:schemeClr val="bg1"/>
                </a:solidFill>
                <a:ea typeface="Arial" charset="0"/>
              </a:rPr>
              <a:t>g</a:t>
            </a:r>
            <a:r>
              <a:rPr lang="en-US" altLang="en-US" sz="1400" dirty="0" smtClean="0">
                <a:solidFill>
                  <a:schemeClr val="bg1"/>
                </a:solidFill>
                <a:ea typeface="Arial" charset="0"/>
              </a:rPr>
              <a:t>oes </a:t>
            </a:r>
            <a:r>
              <a:rPr lang="en-US" altLang="en-US" sz="1400" dirty="0">
                <a:solidFill>
                  <a:schemeClr val="bg1"/>
                </a:solidFill>
                <a:ea typeface="Arial" charset="0"/>
              </a:rPr>
              <a:t>h</a:t>
            </a:r>
            <a:r>
              <a:rPr lang="en-US" altLang="en-US" sz="1400" dirty="0" smtClean="0">
                <a:solidFill>
                  <a:schemeClr val="bg1"/>
                </a:solidFill>
                <a:ea typeface="Arial" charset="0"/>
              </a:rPr>
              <a:t>ere</a:t>
            </a:r>
            <a:r>
              <a:rPr lang="en-US" altLang="en-US" sz="1400" dirty="0">
                <a:solidFill>
                  <a:schemeClr val="bg1"/>
                </a:solidFill>
                <a:ea typeface="Arial" charset="0"/>
              </a:rPr>
              <a:t/>
            </a:r>
            <a:br>
              <a:rPr lang="en-US" altLang="en-US" sz="1400" dirty="0">
                <a:solidFill>
                  <a:schemeClr val="bg1"/>
                </a:solidFill>
                <a:ea typeface="Arial" charset="0"/>
              </a:rPr>
            </a:br>
            <a:r>
              <a:rPr lang="en-US" altLang="en-US" sz="1400" dirty="0" smtClean="0">
                <a:solidFill>
                  <a:schemeClr val="bg1"/>
                </a:solidFill>
                <a:ea typeface="Arial" charset="0"/>
              </a:rPr>
              <a:t>School, College or Division name </a:t>
            </a:r>
            <a:r>
              <a:rPr lang="en-US" altLang="en-US" sz="1400" dirty="0">
                <a:solidFill>
                  <a:schemeClr val="bg1"/>
                </a:solidFill>
                <a:ea typeface="Arial" charset="0"/>
              </a:rPr>
              <a:t>g</a:t>
            </a:r>
            <a:r>
              <a:rPr lang="en-US" altLang="en-US" sz="1400" dirty="0" smtClean="0">
                <a:solidFill>
                  <a:schemeClr val="bg1"/>
                </a:solidFill>
                <a:ea typeface="Arial" charset="0"/>
              </a:rPr>
              <a:t>oes </a:t>
            </a:r>
            <a:r>
              <a:rPr lang="en-US" altLang="en-US" sz="1400" dirty="0">
                <a:solidFill>
                  <a:schemeClr val="bg1"/>
                </a:solidFill>
                <a:ea typeface="Arial" charset="0"/>
              </a:rPr>
              <a:t>h</a:t>
            </a:r>
            <a:r>
              <a:rPr lang="en-US" altLang="en-US" sz="1400" dirty="0" smtClean="0">
                <a:solidFill>
                  <a:schemeClr val="bg1"/>
                </a:solidFill>
                <a:ea typeface="Arial" charset="0"/>
              </a:rPr>
              <a:t>ere</a:t>
            </a:r>
            <a:endParaRPr lang="en-US" altLang="en-US" sz="1400" dirty="0">
              <a:solidFill>
                <a:schemeClr val="bg1"/>
              </a:solidFill>
              <a:ea typeface="Arial" charset="0"/>
            </a:endParaRPr>
          </a:p>
          <a:p>
            <a:pPr>
              <a:spcAft>
                <a:spcPts val="40"/>
              </a:spcAft>
              <a:defRPr/>
            </a:pPr>
            <a:r>
              <a:rPr lang="en-US" sz="1700" b="1" dirty="0">
                <a:solidFill>
                  <a:schemeClr val="bg1"/>
                </a:solidFill>
              </a:rPr>
              <a:t>buffalo.edu</a:t>
            </a:r>
          </a:p>
          <a:p>
            <a:pPr>
              <a:spcAft>
                <a:spcPts val="40"/>
              </a:spcAft>
              <a:defRPr/>
            </a:pPr>
            <a:endParaRPr lang="en-US" altLang="en-US" sz="1400" dirty="0">
              <a:solidFill>
                <a:schemeClr val="bg1"/>
              </a:solidFill>
              <a:ea typeface="Arial" charset="0"/>
            </a:endParaRPr>
          </a:p>
        </p:txBody>
      </p:sp>
      <p:sp>
        <p:nvSpPr>
          <p:cNvPr id="88" name="Rectangle 5"/>
          <p:cNvSpPr>
            <a:spLocks noChangeArrowheads="1"/>
          </p:cNvSpPr>
          <p:nvPr/>
        </p:nvSpPr>
        <p:spPr bwMode="auto">
          <a:xfrm>
            <a:off x="473075" y="775261"/>
            <a:ext cx="20612100" cy="15772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45622" tIns="22807" rIns="45622" bIns="22807">
            <a:spAutoFit/>
          </a:bodyPr>
          <a:lstStyle>
            <a:lvl1pPr>
              <a:defRPr sz="2900">
                <a:solidFill>
                  <a:schemeClr val="tx1"/>
                </a:solidFill>
                <a:latin typeface="Arial Narrow" charset="0"/>
                <a:ea typeface="ＭＳ Ｐゴシック" charset="-128"/>
              </a:defRPr>
            </a:lvl1pPr>
            <a:lvl2pPr marL="37931725" indent="-37474525">
              <a:defRPr sz="2900">
                <a:solidFill>
                  <a:schemeClr val="tx1"/>
                </a:solidFill>
                <a:latin typeface="Arial Narrow" charset="0"/>
                <a:ea typeface="ＭＳ Ｐゴシック" charset="-128"/>
              </a:defRPr>
            </a:lvl2pPr>
            <a:lvl3pPr marL="1143000" indent="-228600">
              <a:defRPr sz="2900">
                <a:solidFill>
                  <a:schemeClr val="tx1"/>
                </a:solidFill>
                <a:latin typeface="Arial Narrow" charset="0"/>
                <a:ea typeface="ＭＳ Ｐゴシック" charset="-128"/>
              </a:defRPr>
            </a:lvl3pPr>
            <a:lvl4pPr marL="1600200" indent="-228600">
              <a:defRPr sz="2900">
                <a:solidFill>
                  <a:schemeClr val="tx1"/>
                </a:solidFill>
                <a:latin typeface="Arial Narrow" charset="0"/>
                <a:ea typeface="ＭＳ Ｐゴシック" charset="-128"/>
              </a:defRPr>
            </a:lvl4pPr>
            <a:lvl5pPr marL="2057400" indent="-228600">
              <a:defRPr sz="2900">
                <a:solidFill>
                  <a:schemeClr val="tx1"/>
                </a:solidFill>
                <a:latin typeface="Arial Narrow" charset="0"/>
                <a:ea typeface="ＭＳ Ｐゴシック" charset="-128"/>
              </a:defRPr>
            </a:lvl5pPr>
            <a:lvl6pPr marL="2514600" indent="-228600" eaLnBrk="0" fontAlgn="base" hangingPunct="0">
              <a:spcBef>
                <a:spcPct val="0"/>
              </a:spcBef>
              <a:spcAft>
                <a:spcPct val="0"/>
              </a:spcAft>
              <a:defRPr sz="2900">
                <a:solidFill>
                  <a:schemeClr val="tx1"/>
                </a:solidFill>
                <a:latin typeface="Arial Narrow" charset="0"/>
                <a:ea typeface="ＭＳ Ｐゴシック" charset="-128"/>
              </a:defRPr>
            </a:lvl6pPr>
            <a:lvl7pPr marL="2971800" indent="-228600" eaLnBrk="0" fontAlgn="base" hangingPunct="0">
              <a:spcBef>
                <a:spcPct val="0"/>
              </a:spcBef>
              <a:spcAft>
                <a:spcPct val="0"/>
              </a:spcAft>
              <a:defRPr sz="2900">
                <a:solidFill>
                  <a:schemeClr val="tx1"/>
                </a:solidFill>
                <a:latin typeface="Arial Narrow" charset="0"/>
                <a:ea typeface="ＭＳ Ｐゴシック" charset="-128"/>
              </a:defRPr>
            </a:lvl7pPr>
            <a:lvl8pPr marL="3429000" indent="-228600" eaLnBrk="0" fontAlgn="base" hangingPunct="0">
              <a:spcBef>
                <a:spcPct val="0"/>
              </a:spcBef>
              <a:spcAft>
                <a:spcPct val="0"/>
              </a:spcAft>
              <a:defRPr sz="2900">
                <a:solidFill>
                  <a:schemeClr val="tx1"/>
                </a:solidFill>
                <a:latin typeface="Arial Narrow" charset="0"/>
                <a:ea typeface="ＭＳ Ｐゴシック" charset="-128"/>
              </a:defRPr>
            </a:lvl8pPr>
            <a:lvl9pPr marL="3886200" indent="-228600" eaLnBrk="0" fontAlgn="base" hangingPunct="0">
              <a:spcBef>
                <a:spcPct val="0"/>
              </a:spcBef>
              <a:spcAft>
                <a:spcPct val="0"/>
              </a:spcAft>
              <a:defRPr sz="2900">
                <a:solidFill>
                  <a:schemeClr val="tx1"/>
                </a:solidFill>
                <a:latin typeface="Arial Narrow" charset="0"/>
                <a:ea typeface="ＭＳ Ｐゴシック" charset="-128"/>
              </a:defRPr>
            </a:lvl9pPr>
          </a:lstStyle>
          <a:p>
            <a:pPr>
              <a:defRPr/>
            </a:pPr>
            <a:r>
              <a:rPr lang="en-US" altLang="en-US" sz="4400" dirty="0">
                <a:solidFill>
                  <a:srgbClr val="FFFFFF"/>
                </a:solidFill>
                <a:latin typeface="+mn-lt"/>
                <a:ea typeface="Arial" charset="0"/>
              </a:rPr>
              <a:t>ACADEMIC RESEARCH POSTER TEMPLATE</a:t>
            </a:r>
          </a:p>
          <a:p>
            <a:pPr>
              <a:spcBef>
                <a:spcPts val="300"/>
              </a:spcBef>
              <a:spcAft>
                <a:spcPts val="900"/>
              </a:spcAft>
              <a:defRPr/>
            </a:pPr>
            <a:r>
              <a:rPr lang="en-US" altLang="en-US" sz="2200" dirty="0">
                <a:solidFill>
                  <a:srgbClr val="FFFFFF"/>
                </a:solidFill>
                <a:latin typeface="+mn-lt"/>
                <a:ea typeface="Arial" charset="0"/>
              </a:rPr>
              <a:t>Subtitle for Academic Research Poster </a:t>
            </a:r>
            <a:r>
              <a:rPr lang="en-US" altLang="en-US" sz="2200" dirty="0" smtClean="0">
                <a:solidFill>
                  <a:srgbClr val="FFFFFF"/>
                </a:solidFill>
                <a:latin typeface="+mn-lt"/>
                <a:ea typeface="Arial" charset="0"/>
              </a:rPr>
              <a:t>(24x18 </a:t>
            </a:r>
            <a:r>
              <a:rPr lang="en-US" altLang="en-US" sz="2200" dirty="0">
                <a:solidFill>
                  <a:srgbClr val="FFFFFF"/>
                </a:solidFill>
                <a:latin typeface="+mn-lt"/>
                <a:ea typeface="Arial" charset="0"/>
              </a:rPr>
              <a:t>inches)</a:t>
            </a:r>
          </a:p>
          <a:p>
            <a:pPr>
              <a:spcBef>
                <a:spcPts val="900"/>
              </a:spcBef>
              <a:defRPr/>
            </a:pPr>
            <a:r>
              <a:rPr lang="en-US" altLang="en-US" sz="1600" dirty="0">
                <a:solidFill>
                  <a:srgbClr val="FFFFFF"/>
                </a:solidFill>
                <a:latin typeface="+mn-lt"/>
                <a:ea typeface="Arial" charset="0"/>
              </a:rPr>
              <a:t>Your names and the names of the people who contributed to this presentation</a:t>
            </a:r>
          </a:p>
        </p:txBody>
      </p:sp>
    </p:spTree>
    <p:extLst>
      <p:ext uri="{BB962C8B-B14F-4D97-AF65-F5344CB8AC3E}">
        <p14:creationId xmlns:p14="http://schemas.microsoft.com/office/powerpoint/2010/main" val="109865799"/>
      </p:ext>
    </p:extLst>
  </p:cSld>
  <p:clrMapOvr>
    <a:masterClrMapping/>
  </p:clrMapOvr>
  <p:timing>
    <p:tnLst>
      <p:par>
        <p:cTn id="1" dur="indefinite" restart="never" nodeType="tmRoot"/>
      </p:par>
    </p:tnLst>
  </p:timing>
</p:sld>
</file>

<file path=ppt/theme/theme1.xml><?xml version="1.0" encoding="utf-8"?>
<a:theme xmlns:a="http://schemas.openxmlformats.org/drawingml/2006/main" name="Research Poster Template">
  <a:themeElements>
    <a:clrScheme name="UB Color Palette">
      <a:dk1>
        <a:srgbClr val="666666"/>
      </a:dk1>
      <a:lt1>
        <a:srgbClr val="FFFFFF"/>
      </a:lt1>
      <a:dk2>
        <a:srgbClr val="005BBB"/>
      </a:dk2>
      <a:lt2>
        <a:srgbClr val="FFFFFF"/>
      </a:lt2>
      <a:accent1>
        <a:srgbClr val="005BBB"/>
      </a:accent1>
      <a:accent2>
        <a:srgbClr val="41B6E6"/>
      </a:accent2>
      <a:accent3>
        <a:srgbClr val="E56D54"/>
      </a:accent3>
      <a:accent4>
        <a:srgbClr val="666666"/>
      </a:accent4>
      <a:accent5>
        <a:srgbClr val="007681"/>
      </a:accent5>
      <a:accent6>
        <a:srgbClr val="003E51"/>
      </a:accent6>
      <a:hlink>
        <a:srgbClr val="186BB7"/>
      </a:hlink>
      <a:folHlink>
        <a:srgbClr val="D86A4E"/>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547</TotalTime>
  <Words>609</Words>
  <Application>Microsoft Macintosh PowerPoint</Application>
  <PresentationFormat>Custom</PresentationFormat>
  <Paragraphs>71</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ＭＳ Ｐゴシック</vt:lpstr>
      <vt:lpstr>Research Poster Template</vt:lpstr>
      <vt:lpstr>PowerPoint Presentation</vt:lpstr>
    </vt:vector>
  </TitlesOfParts>
  <Manager/>
  <Company>© University at Buffalo</Company>
  <LinksUpToDate>false</LinksUpToDate>
  <SharedDoc>false</SharedDoc>
  <HyperlinkBase>www.buffalo.edu/brand</HyperlinkBase>
  <HyperlinksChanged>false</HyperlinksChanged>
  <AppVersion>15.0022</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UB Research Poster Template</dc:title>
  <dc:subject/>
  <dc:creator/>
  <cp:keywords/>
  <dc:description/>
  <cp:lastModifiedBy>Microsoft Office User</cp:lastModifiedBy>
  <cp:revision>53</cp:revision>
  <cp:lastPrinted>2018-07-27T15:05:13Z</cp:lastPrinted>
  <dcterms:created xsi:type="dcterms:W3CDTF">2016-09-29T18:43:16Z</dcterms:created>
  <dcterms:modified xsi:type="dcterms:W3CDTF">2018-08-07T13:18:47Z</dcterms:modified>
  <cp:category/>
</cp:coreProperties>
</file>