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xlsm" ContentType="application/vnd.ms-excel.sheet.macroEnabled.12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7463413" cy="21067713"/>
  <p:notesSz cx="6858000" cy="9144000"/>
  <p:defaultTextStyle>
    <a:defPPr>
      <a:defRPr lang="en-US"/>
    </a:defPPr>
    <a:lvl1pPr marL="0" algn="l" defTabSz="2809388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1pPr>
    <a:lvl2pPr marL="1404694" algn="l" defTabSz="2809388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2pPr>
    <a:lvl3pPr marL="2809388" algn="l" defTabSz="2809388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3pPr>
    <a:lvl4pPr marL="4214082" algn="l" defTabSz="2809388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4pPr>
    <a:lvl5pPr marL="5618776" algn="l" defTabSz="2809388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5pPr>
    <a:lvl6pPr marL="7023470" algn="l" defTabSz="2809388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6pPr>
    <a:lvl7pPr marL="8428163" algn="l" defTabSz="2809388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7pPr>
    <a:lvl8pPr marL="9832858" algn="l" defTabSz="2809388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8pPr>
    <a:lvl9pPr marL="11237552" algn="l" defTabSz="2809388" rtl="0" eaLnBrk="1" latinLnBrk="0" hangingPunct="1">
      <a:defRPr sz="553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2" userDrawn="1">
          <p15:clr>
            <a:srgbClr val="A4A3A4"/>
          </p15:clr>
        </p15:guide>
        <p15:guide id="2" orient="horz" pos="3396" userDrawn="1">
          <p15:clr>
            <a:srgbClr val="A4A3A4"/>
          </p15:clr>
        </p15:guide>
        <p15:guide id="3" pos="23056" userDrawn="1">
          <p15:clr>
            <a:srgbClr val="A4A3A4"/>
          </p15:clr>
        </p15:guide>
        <p15:guide id="4" pos="520" userDrawn="1">
          <p15:clr>
            <a:srgbClr val="A4A3A4"/>
          </p15:clr>
        </p15:guide>
        <p15:guide id="5" pos="5848" userDrawn="1">
          <p15:clr>
            <a:srgbClr val="A4A3A4"/>
          </p15:clr>
        </p15:guide>
        <p15:guide id="6" pos="6232" userDrawn="1">
          <p15:clr>
            <a:srgbClr val="A4A3A4"/>
          </p15:clr>
        </p15:guide>
        <p15:guide id="7" pos="11608" userDrawn="1">
          <p15:clr>
            <a:srgbClr val="A4A3A4"/>
          </p15:clr>
        </p15:guide>
        <p15:guide id="8" pos="11992" userDrawn="1">
          <p15:clr>
            <a:srgbClr val="A4A3A4"/>
          </p15:clr>
        </p15:guide>
        <p15:guide id="9" pos="17368" userDrawn="1">
          <p15:clr>
            <a:srgbClr val="A4A3A4"/>
          </p15:clr>
        </p15:guide>
        <p15:guide id="10" pos="17752" userDrawn="1">
          <p15:clr>
            <a:srgbClr val="A4A3A4"/>
          </p15:clr>
        </p15:guide>
        <p15:guide id="11" orient="horz" pos="12684" userDrawn="1">
          <p15:clr>
            <a:srgbClr val="A4A3A4"/>
          </p15:clr>
        </p15:guide>
        <p15:guide id="12" orient="horz" pos="36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34"/>
    <p:restoredTop sz="94655"/>
  </p:normalViewPr>
  <p:slideViewPr>
    <p:cSldViewPr snapToGrid="0" snapToObjects="1">
      <p:cViewPr>
        <p:scale>
          <a:sx n="46" d="100"/>
          <a:sy n="46" d="100"/>
        </p:scale>
        <p:origin x="376" y="216"/>
      </p:cViewPr>
      <p:guideLst>
        <p:guide orient="horz" pos="3132"/>
        <p:guide orient="horz" pos="3396"/>
        <p:guide pos="23056"/>
        <p:guide pos="520"/>
        <p:guide pos="5848"/>
        <p:guide pos="6232"/>
        <p:guide pos="11608"/>
        <p:guide pos="11992"/>
        <p:guide pos="17368"/>
        <p:guide pos="17752"/>
        <p:guide orient="horz" pos="12684"/>
        <p:guide orient="horz" pos="36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3" d="100"/>
          <a:sy n="93" d="100"/>
        </p:scale>
        <p:origin x="3784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1.xlsm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2.xlsm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3.xlsm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Macro-Enabled_Worksheet4.xlsm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>
                    <a:lumMod val="75000"/>
                  </a:schemeClr>
                </a:solidFill>
              </a:rPr>
              <a:t>Chart</a:t>
            </a:r>
            <a:r>
              <a:rPr lang="en-US" sz="2800" b="1" baseline="0" dirty="0" smtClean="0">
                <a:solidFill>
                  <a:schemeClr val="tx1">
                    <a:lumMod val="75000"/>
                  </a:schemeClr>
                </a:solidFill>
              </a:rPr>
              <a:t> Title</a:t>
            </a:r>
            <a:endParaRPr lang="en-US" sz="2800" b="1" dirty="0">
              <a:solidFill>
                <a:schemeClr val="tx1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271724675617332"/>
          <c:y val="0.0774418450283028"/>
        </c:manualLayout>
      </c:layout>
      <c:overlay val="0"/>
      <c:spPr>
        <a:noFill/>
        <a:ln w="2232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6534829221669"/>
          <c:y val="0.250665585388222"/>
          <c:w val="0.488514804083942"/>
          <c:h val="0.562656514184694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5BBB"/>
              </a:solidFill>
              <a:ln w="11160">
                <a:solidFill>
                  <a:srgbClr val="FFFFFF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41B6E6"/>
              </a:solidFill>
              <a:ln w="11160">
                <a:solidFill>
                  <a:srgbClr val="FFFFFF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E56D54"/>
              </a:solidFill>
              <a:ln w="11160">
                <a:solidFill>
                  <a:srgbClr val="FFFFFF"/>
                </a:solidFill>
                <a:prstDash val="solid"/>
              </a:ln>
            </c:spPr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</c:spPr>
    </c:plotArea>
    <c:legend>
      <c:legendPos val="b"/>
      <c:layout>
        <c:manualLayout>
          <c:xMode val="edge"/>
          <c:yMode val="edge"/>
          <c:x val="0.000712084521130178"/>
          <c:y val="0.837758760381553"/>
          <c:w val="0.99380536111794"/>
          <c:h val="0.162241239618447"/>
        </c:manualLayout>
      </c:layout>
      <c:overlay val="0"/>
      <c:spPr>
        <a:noFill/>
        <a:ln w="22320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970" b="1" i="0" u="none" strike="noStrike" kern="1200" spc="0" baseline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pPr>
            <a:r>
              <a:rPr lang="en-US" sz="2800" b="1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Chart</a:t>
            </a:r>
            <a:r>
              <a:rPr lang="en-US" sz="2800" b="1" baseline="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Title</a:t>
            </a:r>
            <a:endParaRPr lang="en-US" sz="2800" b="1" dirty="0">
              <a:solidFill>
                <a:schemeClr val="tx1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c:rich>
      </c:tx>
      <c:layout>
        <c:manualLayout>
          <c:xMode val="edge"/>
          <c:yMode val="edge"/>
          <c:x val="0.373937240376904"/>
          <c:y val="0.0272652343824022"/>
        </c:manualLayout>
      </c:layout>
      <c:overlay val="0"/>
      <c:spPr>
        <a:noFill/>
        <a:ln w="37084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0719455871985551"/>
          <c:y val="0.182434477422988"/>
          <c:w val="0.892373409553801"/>
          <c:h val="0.5769600237657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5BBB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41B6E6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E56D54"/>
            </a:solidFill>
            <a:ln w="37084"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</c:v>
                </c:pt>
                <c:pt idx="1">
                  <c:v>category </c:v>
                </c:pt>
                <c:pt idx="2">
                  <c:v>category </c:v>
                </c:pt>
                <c:pt idx="3">
                  <c:v>category 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2.0</c:v>
                </c:pt>
                <c:pt idx="1">
                  <c:v>2.0</c:v>
                </c:pt>
                <c:pt idx="2">
                  <c:v>3.0</c:v>
                </c:pt>
                <c:pt idx="3">
                  <c:v>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15156000"/>
        <c:axId val="-2114716240"/>
      </c:barChart>
      <c:catAx>
        <c:axId val="-211515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87983" cap="flat" cmpd="sng" algn="ctr">
            <a:solidFill>
              <a:schemeClr val="bg2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-2114716240"/>
        <c:crosses val="autoZero"/>
        <c:auto val="1"/>
        <c:lblAlgn val="ctr"/>
        <c:lblOffset val="100"/>
        <c:noMultiLvlLbl val="0"/>
      </c:catAx>
      <c:valAx>
        <c:axId val="-2114716240"/>
        <c:scaling>
          <c:orientation val="minMax"/>
        </c:scaling>
        <c:delete val="0"/>
        <c:axPos val="l"/>
        <c:majorGridlines>
          <c:spPr>
            <a:ln w="20304" cap="flat" cmpd="sng" algn="ctr">
              <a:solidFill>
                <a:schemeClr val="tx1">
                  <a:lumMod val="60000"/>
                  <a:lumOff val="40000"/>
                </a:schemeClr>
              </a:solidFill>
              <a:prstDash val="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ln w="9271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2552" b="0" i="0" u="none" strike="noStrike" kern="1200" baseline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  <c:crossAx val="-2115156000"/>
        <c:crosses val="autoZero"/>
        <c:crossBetween val="between"/>
      </c:valAx>
      <c:spPr>
        <a:noFill/>
        <a:ln w="37084">
          <a:noFill/>
        </a:ln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04359298821468"/>
          <c:y val="0.931212438965431"/>
          <c:w val="0.629268793044023"/>
          <c:h val="0.0609680150087258"/>
        </c:manualLayout>
      </c:layout>
      <c:overlay val="0"/>
      <c:spPr>
        <a:noFill/>
        <a:ln w="37084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75000"/>
                </a:schemeClr>
              </a:solidFill>
              <a:latin typeface="Arial" charset="0"/>
              <a:ea typeface="Arial" charset="0"/>
              <a:cs typeface="Arial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alpha val="62000"/>
      </a:schemeClr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>
                    <a:lumMod val="75000"/>
                  </a:schemeClr>
                </a:solidFill>
              </a:rPr>
              <a:t>Chart</a:t>
            </a:r>
            <a:r>
              <a:rPr lang="en-US" sz="2800" b="1" baseline="0" dirty="0" smtClean="0">
                <a:solidFill>
                  <a:schemeClr val="tx1">
                    <a:lumMod val="75000"/>
                  </a:schemeClr>
                </a:solidFill>
              </a:rPr>
              <a:t> Title</a:t>
            </a:r>
            <a:endParaRPr lang="en-US" sz="2800" b="1" dirty="0">
              <a:solidFill>
                <a:schemeClr val="tx1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29494966083154"/>
          <c:y val="0.0403972762281723"/>
        </c:manualLayout>
      </c:layout>
      <c:overlay val="0"/>
      <c:spPr>
        <a:noFill/>
        <a:ln w="2232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6534821084328"/>
          <c:y val="0.181204623387958"/>
          <c:w val="0.507309064488605"/>
          <c:h val="0.5410099994499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5BBB"/>
              </a:solidFill>
              <a:ln w="11160">
                <a:solidFill>
                  <a:srgbClr val="FFFFFF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41B6E6"/>
              </a:solidFill>
              <a:ln w="11160">
                <a:solidFill>
                  <a:srgbClr val="FFFFFF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E56D54"/>
              </a:solidFill>
              <a:ln w="11160">
                <a:solidFill>
                  <a:srgbClr val="FFFFFF"/>
                </a:solidFill>
                <a:prstDash val="solid"/>
              </a:ln>
            </c:spPr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</c:spPr>
    </c:plotArea>
    <c:legend>
      <c:legendPos val="b"/>
      <c:layout>
        <c:manualLayout>
          <c:xMode val="edge"/>
          <c:yMode val="edge"/>
          <c:x val="0.120656567164584"/>
          <c:y val="0.748662623015042"/>
          <c:w val="0.823805898101978"/>
          <c:h val="0.20538308693798"/>
        </c:manualLayout>
      </c:layout>
      <c:overlay val="0"/>
      <c:spPr>
        <a:noFill/>
        <a:ln w="22320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>
                    <a:lumMod val="75000"/>
                  </a:schemeClr>
                </a:solidFill>
              </a:rPr>
              <a:t>Chart</a:t>
            </a:r>
            <a:r>
              <a:rPr lang="en-US" sz="2800" b="1" baseline="0" dirty="0" smtClean="0">
                <a:solidFill>
                  <a:schemeClr val="tx1">
                    <a:lumMod val="75000"/>
                  </a:schemeClr>
                </a:solidFill>
              </a:rPr>
              <a:t> Title</a:t>
            </a:r>
            <a:endParaRPr lang="en-US" sz="2800" b="1" dirty="0">
              <a:solidFill>
                <a:schemeClr val="tx1">
                  <a:lumMod val="75000"/>
                </a:schemeClr>
              </a:solidFill>
            </a:endParaRPr>
          </a:p>
        </c:rich>
      </c:tx>
      <c:layout>
        <c:manualLayout>
          <c:xMode val="edge"/>
          <c:yMode val="edge"/>
          <c:x val="0.3066995472959"/>
          <c:y val="0.0347167193867726"/>
        </c:manualLayout>
      </c:layout>
      <c:overlay val="0"/>
      <c:spPr>
        <a:noFill/>
        <a:ln w="2232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226534821084328"/>
          <c:y val="0.181204623387958"/>
          <c:w val="0.484733461920292"/>
          <c:h val="0.5167294793265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Category</c:v>
                </c:pt>
              </c:strCache>
            </c:strRef>
          </c:tx>
          <c:dPt>
            <c:idx val="0"/>
            <c:bubble3D val="0"/>
            <c:spPr>
              <a:solidFill>
                <a:srgbClr val="005BBB"/>
              </a:solidFill>
              <a:ln w="11160">
                <a:solidFill>
                  <a:srgbClr val="FFFFFF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41B6E6"/>
              </a:solidFill>
              <a:ln w="11160">
                <a:solidFill>
                  <a:srgbClr val="FFFFFF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E56D54"/>
              </a:solidFill>
              <a:ln w="11160">
                <a:solidFill>
                  <a:srgbClr val="FFFFFF"/>
                </a:solidFill>
                <a:prstDash val="solid"/>
              </a:ln>
            </c:spPr>
          </c:dPt>
          <c:cat>
            <c:strRef>
              <c:f>Sheet1!$A$2:$A$4</c:f>
              <c:strCache>
                <c:ptCount val="3"/>
                <c:pt idx="0">
                  <c:v>Series 1</c:v>
                </c:pt>
                <c:pt idx="1">
                  <c:v>Series 2</c:v>
                </c:pt>
                <c:pt idx="2">
                  <c:v>Series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2320">
          <a:noFill/>
        </a:ln>
      </c:spPr>
    </c:plotArea>
    <c:legend>
      <c:legendPos val="b"/>
      <c:layout>
        <c:manualLayout>
          <c:xMode val="edge"/>
          <c:yMode val="edge"/>
          <c:x val="0.0855975609265942"/>
          <c:y val="0.765554494197614"/>
          <c:w val="0.779984780353437"/>
          <c:h val="0.195146433674663"/>
        </c:manualLayout>
      </c:layout>
      <c:overlay val="0"/>
      <c:spPr>
        <a:noFill/>
        <a:ln w="22320">
          <a:noFill/>
        </a:ln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36533-E22B-2B4C-B5E8-F902600A42DB}" type="datetimeFigureOut">
              <a:rPr lang="en-US" smtClean="0"/>
              <a:t>8/6/18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DD426-1ACA-1E4C-AE87-A547C473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2786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386D7A-222B-BC4E-982C-46748DC477C8}" type="datetimeFigureOut">
              <a:rPr lang="en-US" smtClean="0"/>
              <a:t>8/6/18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0EF6E-EB4E-C743-B793-CD7D10150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80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0EF6E-EB4E-C743-B793-CD7D10150F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9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9"/>
          <p:cNvCxnSpPr>
            <a:cxnSpLocks noChangeShapeType="1"/>
          </p:cNvCxnSpPr>
          <p:nvPr userDrawn="1"/>
        </p:nvCxnSpPr>
        <p:spPr bwMode="auto">
          <a:xfrm>
            <a:off x="9651761" y="5500608"/>
            <a:ext cx="780488" cy="585214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cxnSp>
        <p:nvCxnSpPr>
          <p:cNvPr id="11" name="Straight Connector 10"/>
          <p:cNvCxnSpPr/>
          <p:nvPr userDrawn="1"/>
        </p:nvCxnSpPr>
        <p:spPr bwMode="auto">
          <a:xfrm>
            <a:off x="27837479" y="4396930"/>
            <a:ext cx="0" cy="1425549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</p:spPr>
      </p:cxnSp>
      <p:sp>
        <p:nvSpPr>
          <p:cNvPr id="12" name="Content Placeholder 9"/>
          <p:cNvSpPr>
            <a:spLocks noGrp="1"/>
          </p:cNvSpPr>
          <p:nvPr>
            <p:ph sz="quarter" idx="10"/>
          </p:nvPr>
        </p:nvSpPr>
        <p:spPr>
          <a:xfrm>
            <a:off x="780489" y="4728266"/>
            <a:ext cx="8058712" cy="8449539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780488" y="13627361"/>
            <a:ext cx="8086421" cy="4769496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1800" b="1" i="0"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28333331" y="10016713"/>
            <a:ext cx="8363143" cy="4769496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  <p:txBody>
          <a:bodyPr/>
          <a:lstStyle>
            <a:lvl1pPr marL="0" indent="0" algn="ctr">
              <a:buNone/>
              <a:defRPr sz="1800" b="1" i="0"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indent="0" algn="ctr">
              <a:buNone/>
            </a:pPr>
            <a:endParaRPr lang="en-US" dirty="0"/>
          </a:p>
        </p:txBody>
      </p:sp>
      <p:sp>
        <p:nvSpPr>
          <p:cNvPr id="15" name="Content Placeholder 9"/>
          <p:cNvSpPr>
            <a:spLocks noGrp="1"/>
          </p:cNvSpPr>
          <p:nvPr>
            <p:ph sz="quarter" idx="18"/>
          </p:nvPr>
        </p:nvSpPr>
        <p:spPr>
          <a:xfrm>
            <a:off x="9670473" y="4728265"/>
            <a:ext cx="8478981" cy="13654586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Content Placeholder 9"/>
          <p:cNvSpPr>
            <a:spLocks noGrp="1"/>
          </p:cNvSpPr>
          <p:nvPr>
            <p:ph sz="quarter" idx="19"/>
          </p:nvPr>
        </p:nvSpPr>
        <p:spPr>
          <a:xfrm>
            <a:off x="18953018" y="4730482"/>
            <a:ext cx="8451273" cy="4464475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Content Placeholder 9"/>
          <p:cNvSpPr>
            <a:spLocks noGrp="1"/>
          </p:cNvSpPr>
          <p:nvPr>
            <p:ph sz="quarter" idx="20"/>
          </p:nvPr>
        </p:nvSpPr>
        <p:spPr>
          <a:xfrm>
            <a:off x="28314050" y="4728267"/>
            <a:ext cx="8363143" cy="4914497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8" name="Content Placeholder 9"/>
          <p:cNvSpPr>
            <a:spLocks noGrp="1"/>
          </p:cNvSpPr>
          <p:nvPr>
            <p:ph sz="quarter" idx="21"/>
          </p:nvPr>
        </p:nvSpPr>
        <p:spPr>
          <a:xfrm>
            <a:off x="28340791" y="15186116"/>
            <a:ext cx="8363143" cy="2977194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Chart Placeholder 23"/>
          <p:cNvSpPr>
            <a:spLocks noGrp="1"/>
          </p:cNvSpPr>
          <p:nvPr>
            <p:ph type="chart" sz="quarter" idx="22"/>
          </p:nvPr>
        </p:nvSpPr>
        <p:spPr>
          <a:xfrm>
            <a:off x="19008436" y="9601401"/>
            <a:ext cx="8451273" cy="371921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  <p:sp>
        <p:nvSpPr>
          <p:cNvPr id="20" name="Content Placeholder 9"/>
          <p:cNvSpPr>
            <a:spLocks noGrp="1"/>
          </p:cNvSpPr>
          <p:nvPr>
            <p:ph sz="quarter" idx="23"/>
          </p:nvPr>
        </p:nvSpPr>
        <p:spPr>
          <a:xfrm>
            <a:off x="18980727" y="13837496"/>
            <a:ext cx="8423564" cy="4466492"/>
          </a:xfrm>
          <a:prstGeom prst="rect">
            <a:avLst/>
          </a:prstGeom>
        </p:spPr>
        <p:txBody>
          <a:bodyPr/>
          <a:lstStyle>
            <a:lvl1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1pPr>
            <a:lvl2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2pPr>
            <a:lvl3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3pPr>
            <a:lvl4pPr>
              <a:lnSpc>
                <a:spcPts val="4600"/>
              </a:lnSpc>
              <a:spcBef>
                <a:spcPts val="0"/>
              </a:spcBef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4pPr>
            <a:lvl5pPr marL="2286000" indent="-457200">
              <a:lnSpc>
                <a:spcPts val="4600"/>
              </a:lnSpc>
              <a:spcBef>
                <a:spcPts val="0"/>
              </a:spcBef>
              <a:buClr>
                <a:srgbClr val="245EAC"/>
              </a:buClr>
              <a:buFont typeface="Arial" charset="0"/>
              <a:buChar char="•"/>
              <a:defRPr sz="2800" baseline="0">
                <a:solidFill>
                  <a:schemeClr val="bg1">
                    <a:lumMod val="50000"/>
                  </a:schemeClr>
                </a:solidFill>
                <a:latin typeface="Arial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21" name="Straight Connector 20"/>
          <p:cNvCxnSpPr/>
          <p:nvPr userDrawn="1"/>
        </p:nvCxnSpPr>
        <p:spPr bwMode="auto">
          <a:xfrm>
            <a:off x="18566246" y="4396930"/>
            <a:ext cx="54263" cy="14255496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</p:spPr>
      </p:cxnSp>
      <p:cxnSp>
        <p:nvCxnSpPr>
          <p:cNvPr id="26" name="Straight Connector 25"/>
          <p:cNvCxnSpPr/>
          <p:nvPr userDrawn="1"/>
        </p:nvCxnSpPr>
        <p:spPr bwMode="auto">
          <a:xfrm>
            <a:off x="9271651" y="4396930"/>
            <a:ext cx="0" cy="14251288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oval" w="med" len="med"/>
            <a:tailEnd type="oval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74817725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 userDrawn="1"/>
        </p:nvSpPr>
        <p:spPr bwMode="auto">
          <a:xfrm>
            <a:off x="-1" y="0"/>
            <a:ext cx="37463413" cy="3512576"/>
          </a:xfrm>
          <a:prstGeom prst="rect">
            <a:avLst/>
          </a:prstGeom>
          <a:solidFill>
            <a:srgbClr val="005BB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1" y="3478193"/>
            <a:ext cx="37463413" cy="180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3">
            <a:alphaModFix amt="41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5" b="40121"/>
          <a:stretch/>
        </p:blipFill>
        <p:spPr>
          <a:xfrm>
            <a:off x="29492842" y="-12338"/>
            <a:ext cx="6234906" cy="3508646"/>
          </a:xfrm>
          <a:prstGeom prst="rect">
            <a:avLst/>
          </a:prstGeom>
        </p:spPr>
      </p:pic>
      <p:sp>
        <p:nvSpPr>
          <p:cNvPr id="12" name="Rectangle 36"/>
          <p:cNvSpPr>
            <a:spLocks noChangeArrowheads="1"/>
          </p:cNvSpPr>
          <p:nvPr userDrawn="1"/>
        </p:nvSpPr>
        <p:spPr bwMode="auto">
          <a:xfrm>
            <a:off x="0" y="19082085"/>
            <a:ext cx="37463413" cy="1985628"/>
          </a:xfrm>
          <a:prstGeom prst="rect">
            <a:avLst/>
          </a:prstGeom>
          <a:solidFill>
            <a:srgbClr val="005BB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b="0" i="0" baseline="0" dirty="0" smtClean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58" y="19690451"/>
            <a:ext cx="10725451" cy="795436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>
            <a:off x="28194626" y="19527805"/>
            <a:ext cx="0" cy="1063256"/>
          </a:xfrm>
          <a:prstGeom prst="line">
            <a:avLst/>
          </a:prstGeom>
          <a:ln w="254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2809037" rtl="0" eaLnBrk="1" latinLnBrk="0" hangingPunct="1">
        <a:lnSpc>
          <a:spcPct val="90000"/>
        </a:lnSpc>
        <a:spcBef>
          <a:spcPct val="0"/>
        </a:spcBef>
        <a:buNone/>
        <a:defRPr sz="135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2259" indent="-702259" algn="l" defTabSz="2809037" rtl="0" eaLnBrk="1" latinLnBrk="0" hangingPunct="1">
        <a:lnSpc>
          <a:spcPct val="90000"/>
        </a:lnSpc>
        <a:spcBef>
          <a:spcPts val="3072"/>
        </a:spcBef>
        <a:buFont typeface="Arial" panose="020B0604020202020204" pitchFamily="34" charset="0"/>
        <a:buChar char="•"/>
        <a:defRPr sz="8602" kern="1200">
          <a:solidFill>
            <a:schemeClr val="tx1"/>
          </a:solidFill>
          <a:latin typeface="+mn-lt"/>
          <a:ea typeface="+mn-ea"/>
          <a:cs typeface="+mn-cs"/>
        </a:defRPr>
      </a:lvl1pPr>
      <a:lvl2pPr marL="2106778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7373" kern="1200">
          <a:solidFill>
            <a:schemeClr val="tx1"/>
          </a:solidFill>
          <a:latin typeface="+mn-lt"/>
          <a:ea typeface="+mn-ea"/>
          <a:cs typeface="+mn-cs"/>
        </a:defRPr>
      </a:lvl2pPr>
      <a:lvl3pPr marL="3511296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6144" kern="1200">
          <a:solidFill>
            <a:schemeClr val="tx1"/>
          </a:solidFill>
          <a:latin typeface="+mn-lt"/>
          <a:ea typeface="+mn-ea"/>
          <a:cs typeface="+mn-cs"/>
        </a:defRPr>
      </a:lvl3pPr>
      <a:lvl4pPr marL="4915814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4pPr>
      <a:lvl5pPr marL="6320333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5pPr>
      <a:lvl6pPr marL="7724851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6pPr>
      <a:lvl7pPr marL="9129370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7pPr>
      <a:lvl8pPr marL="10533888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8pPr>
      <a:lvl9pPr marL="11938406" indent="-702259" algn="l" defTabSz="2809037" rtl="0" eaLnBrk="1" latinLnBrk="0" hangingPunct="1">
        <a:lnSpc>
          <a:spcPct val="90000"/>
        </a:lnSpc>
        <a:spcBef>
          <a:spcPts val="1536"/>
        </a:spcBef>
        <a:buFont typeface="Arial" panose="020B0604020202020204" pitchFamily="34" charset="0"/>
        <a:buChar char="•"/>
        <a:defRPr sz="5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1pPr>
      <a:lvl2pPr marL="1404518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2pPr>
      <a:lvl3pPr marL="2809037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3pPr>
      <a:lvl4pPr marL="4213555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4pPr>
      <a:lvl5pPr marL="5618074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5pPr>
      <a:lvl6pPr marL="7022592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6pPr>
      <a:lvl7pPr marL="8427110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7pPr>
      <a:lvl8pPr marL="9831629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8pPr>
      <a:lvl9pPr marL="11236147" algn="l" defTabSz="2809037" rtl="0" eaLnBrk="1" latinLnBrk="0" hangingPunct="1">
        <a:defRPr sz="5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0" Type="http://schemas.openxmlformats.org/officeDocument/2006/relationships/image" Target="../media/image18.png"/><Relationship Id="rId21" Type="http://schemas.openxmlformats.org/officeDocument/2006/relationships/image" Target="../media/image19.png"/><Relationship Id="rId22" Type="http://schemas.openxmlformats.org/officeDocument/2006/relationships/image" Target="../media/image20.png"/><Relationship Id="rId23" Type="http://schemas.openxmlformats.org/officeDocument/2006/relationships/image" Target="../media/image21.png"/><Relationship Id="rId24" Type="http://schemas.openxmlformats.org/officeDocument/2006/relationships/image" Target="../media/image22.png"/><Relationship Id="rId25" Type="http://schemas.openxmlformats.org/officeDocument/2006/relationships/image" Target="../media/image23.png"/><Relationship Id="rId26" Type="http://schemas.openxmlformats.org/officeDocument/2006/relationships/image" Target="../media/image24.png"/><Relationship Id="rId27" Type="http://schemas.openxmlformats.org/officeDocument/2006/relationships/image" Target="../media/image25.png"/><Relationship Id="rId28" Type="http://schemas.openxmlformats.org/officeDocument/2006/relationships/image" Target="../media/image26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Relationship Id="rId4" Type="http://schemas.openxmlformats.org/officeDocument/2006/relationships/chart" Target="../charts/chart2.xml"/><Relationship Id="rId5" Type="http://schemas.openxmlformats.org/officeDocument/2006/relationships/image" Target="../media/image3.png"/><Relationship Id="rId30" Type="http://schemas.openxmlformats.org/officeDocument/2006/relationships/image" Target="../media/image28.png"/><Relationship Id="rId31" Type="http://schemas.openxmlformats.org/officeDocument/2006/relationships/image" Target="../media/image29.png"/><Relationship Id="rId32" Type="http://schemas.openxmlformats.org/officeDocument/2006/relationships/image" Target="../media/image30.png"/><Relationship Id="rId9" Type="http://schemas.openxmlformats.org/officeDocument/2006/relationships/image" Target="../media/image7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33" Type="http://schemas.openxmlformats.org/officeDocument/2006/relationships/image" Target="../media/image31.png"/><Relationship Id="rId34" Type="http://schemas.openxmlformats.org/officeDocument/2006/relationships/image" Target="../media/image32.png"/><Relationship Id="rId35" Type="http://schemas.openxmlformats.org/officeDocument/2006/relationships/image" Target="../media/image33.png"/><Relationship Id="rId36" Type="http://schemas.openxmlformats.org/officeDocument/2006/relationships/image" Target="../media/image34.png"/><Relationship Id="rId10" Type="http://schemas.openxmlformats.org/officeDocument/2006/relationships/image" Target="../media/image8.png"/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image" Target="../media/image13.png"/><Relationship Id="rId16" Type="http://schemas.openxmlformats.org/officeDocument/2006/relationships/image" Target="../media/image14.png"/><Relationship Id="rId17" Type="http://schemas.openxmlformats.org/officeDocument/2006/relationships/image" Target="../media/image15.png"/><Relationship Id="rId18" Type="http://schemas.openxmlformats.org/officeDocument/2006/relationships/image" Target="../media/image16.png"/><Relationship Id="rId19" Type="http://schemas.openxmlformats.org/officeDocument/2006/relationships/image" Target="../media/image17.png"/><Relationship Id="rId37" Type="http://schemas.openxmlformats.org/officeDocument/2006/relationships/image" Target="../media/image35.png"/><Relationship Id="rId38" Type="http://schemas.openxmlformats.org/officeDocument/2006/relationships/image" Target="../media/image36.png"/><Relationship Id="rId39" Type="http://schemas.openxmlformats.org/officeDocument/2006/relationships/image" Target="../media/image37.png"/><Relationship Id="rId40" Type="http://schemas.openxmlformats.org/officeDocument/2006/relationships/image" Target="../media/image38.png"/><Relationship Id="rId41" Type="http://schemas.openxmlformats.org/officeDocument/2006/relationships/chart" Target="../charts/chart3.xml"/><Relationship Id="rId42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6351433"/>
              </p:ext>
            </p:extLst>
          </p:nvPr>
        </p:nvGraphicFramePr>
        <p:xfrm>
          <a:off x="9943113" y="9690174"/>
          <a:ext cx="4632877" cy="4022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841859" y="743114"/>
            <a:ext cx="21590962" cy="2323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243" tIns="45614" rIns="91243" bIns="45614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6400" dirty="0" smtClean="0">
                <a:solidFill>
                  <a:srgbClr val="FFFFFF"/>
                </a:solidFill>
                <a:latin typeface="+mn-lt"/>
                <a:ea typeface="Arial" charset="0"/>
              </a:rPr>
              <a:t>DIGITAL ACADEMIC RESEARCH POSTER TEMPLATE</a:t>
            </a:r>
          </a:p>
          <a:p>
            <a:pPr>
              <a:spcAft>
                <a:spcPts val="600"/>
              </a:spcAft>
              <a:defRPr/>
            </a:pPr>
            <a:r>
              <a:rPr lang="en-US" altLang="en-US" sz="3800" dirty="0" smtClean="0">
                <a:solidFill>
                  <a:srgbClr val="FFFFFF"/>
                </a:solidFill>
                <a:latin typeface="+mn-lt"/>
                <a:ea typeface="Arial" charset="0"/>
              </a:rPr>
              <a:t>Subtitle for Digital Academic Research Poster (16:9)</a:t>
            </a:r>
          </a:p>
          <a:p>
            <a:pPr>
              <a:spcBef>
                <a:spcPts val="1200"/>
              </a:spcBef>
              <a:defRPr/>
            </a:pPr>
            <a:r>
              <a:rPr lang="en-US" altLang="en-US" sz="2600" dirty="0" smtClean="0">
                <a:solidFill>
                  <a:srgbClr val="FFFFFF"/>
                </a:solidFill>
                <a:latin typeface="+mn-lt"/>
                <a:ea typeface="Arial" charset="0"/>
              </a:rPr>
              <a:t>Your </a:t>
            </a:r>
            <a:r>
              <a:rPr lang="en-US" altLang="en-US" sz="2600" dirty="0">
                <a:solidFill>
                  <a:srgbClr val="FFFFFF"/>
                </a:solidFill>
                <a:latin typeface="+mn-lt"/>
                <a:ea typeface="Arial" charset="0"/>
              </a:rPr>
              <a:t>names and the names of the people who contributed to this presentation</a:t>
            </a:r>
          </a:p>
        </p:txBody>
      </p:sp>
      <p:sp>
        <p:nvSpPr>
          <p:cNvPr id="14" name="TextBox 3"/>
          <p:cNvSpPr txBox="1">
            <a:spLocks noChangeArrowheads="1"/>
          </p:cNvSpPr>
          <p:nvPr/>
        </p:nvSpPr>
        <p:spPr bwMode="auto">
          <a:xfrm>
            <a:off x="845328" y="4400721"/>
            <a:ext cx="8120711" cy="3375283"/>
          </a:xfrm>
          <a:prstGeom prst="rect">
            <a:avLst/>
          </a:prstGeom>
          <a:solidFill>
            <a:schemeClr val="bg1">
              <a:alpha val="63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lnSpc>
                <a:spcPts val="3600"/>
              </a:lnSpc>
              <a:spcAft>
                <a:spcPts val="1000"/>
              </a:spcAft>
            </a:pPr>
            <a:r>
              <a:rPr lang="en-US" sz="4000" b="1" dirty="0">
                <a:solidFill>
                  <a:srgbClr val="005BBB"/>
                </a:solidFill>
                <a:latin typeface="+mj-lt"/>
              </a:rPr>
              <a:t>Introduction</a:t>
            </a:r>
            <a:r>
              <a:rPr lang="en-US" sz="3200" b="1" dirty="0">
                <a:solidFill>
                  <a:srgbClr val="005BBB"/>
                </a:solidFill>
              </a:rPr>
              <a:t> </a:t>
            </a:r>
            <a:endParaRPr lang="en-US" sz="3200" b="1" dirty="0" smtClean="0">
              <a:solidFill>
                <a:srgbClr val="005BBB"/>
              </a:solidFill>
            </a:endParaRPr>
          </a:p>
          <a:p>
            <a:pPr>
              <a:lnSpc>
                <a:spcPts val="4200"/>
              </a:lnSpc>
            </a:pPr>
            <a:r>
              <a:rPr lang="en-US" altLang="en-US" sz="32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</a:rPr>
              <a:t>Mauris </a:t>
            </a:r>
            <a:r>
              <a:rPr lang="en-US" altLang="en-US" sz="32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</a:rPr>
              <a:t>orci mi, varius id diam id, egestas auctor enim. Praesent ut massa nibh. Duis purus neque, facilisis cursus ultrices vel, </a:t>
            </a:r>
            <a:r>
              <a:rPr lang="en-US" altLang="en-US" sz="32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</a:rPr>
              <a:t>vitae </a:t>
            </a:r>
            <a:r>
              <a:rPr lang="en-US" altLang="en-US" sz="32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</a:rPr>
              <a:t>urna pulvinar, in congue massa </a:t>
            </a:r>
            <a:r>
              <a:rPr lang="en-US" altLang="en-US" sz="32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</a:rPr>
              <a:t>aliquet </a:t>
            </a:r>
            <a:r>
              <a:rPr lang="en-US" altLang="en-US" sz="32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</a:rPr>
              <a:t>sed nibh sit amet, faucibus.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7440" y="8468780"/>
            <a:ext cx="7723933" cy="4788490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  <a:spcAft>
                <a:spcPts val="1000"/>
              </a:spcAft>
              <a:defRPr/>
            </a:pPr>
            <a:r>
              <a:rPr lang="en-US" sz="4000" b="1" dirty="0">
                <a:solidFill>
                  <a:srgbClr val="005BBB"/>
                </a:solidFill>
              </a:rPr>
              <a:t>Methods</a:t>
            </a:r>
          </a:p>
          <a:p>
            <a:pPr>
              <a:lnSpc>
                <a:spcPts val="3600"/>
              </a:lnSpc>
              <a:spcAft>
                <a:spcPts val="1000"/>
              </a:spcAft>
              <a:defRPr/>
            </a:pP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Mauris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orci mi, varius id diam id, egestas auctor enim. Praesent ut massa nibh. Duis purus neque, facilisis cursus ultrices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corper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ac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augue:</a:t>
            </a:r>
            <a:endParaRPr lang="en-US" sz="2600" dirty="0">
              <a:solidFill>
                <a:schemeClr val="tx1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spcBef>
                <a:spcPts val="1200"/>
              </a:spcBef>
              <a:spcAft>
                <a:spcPts val="800"/>
              </a:spcAft>
              <a:defRPr/>
            </a:pPr>
            <a:r>
              <a:rPr lang="en-US" sz="2600" b="1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MAURIS ORCI VARIUS ID DIAM</a:t>
            </a:r>
            <a:endParaRPr lang="en-US" sz="2600" dirty="0">
              <a:latin typeface="Arial" charset="0"/>
              <a:ea typeface="Arial" charset="0"/>
              <a:cs typeface="Arial" charset="0"/>
            </a:endParaRPr>
          </a:p>
          <a:p>
            <a:pPr marL="914400" lvl="1" indent="-457200">
              <a:lnSpc>
                <a:spcPts val="3600"/>
              </a:lnSpc>
              <a:spcAft>
                <a:spcPts val="7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Sed in risus nibh. In nisl quam, aliquet sed nibh sitamet, faucibus placerat dui. </a:t>
            </a:r>
          </a:p>
          <a:p>
            <a:pPr marL="914400" lvl="1" indent="-457200">
              <a:lnSpc>
                <a:spcPts val="3600"/>
              </a:lnSpc>
              <a:spcAft>
                <a:spcPts val="7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Fusce quis augue scelerisque, luctus rum sed,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ut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in pulvinar urna in eros posuere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.</a:t>
            </a:r>
            <a:endParaRPr lang="en-US" sz="2600" dirty="0">
              <a:solidFill>
                <a:schemeClr val="tx1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graphicFrame>
        <p:nvGraphicFramePr>
          <p:cNvPr id="18" name="Chart Placeholder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233685"/>
              </p:ext>
            </p:extLst>
          </p:nvPr>
        </p:nvGraphicFramePr>
        <p:xfrm>
          <a:off x="19235943" y="4307699"/>
          <a:ext cx="8037095" cy="532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Freeform 21"/>
          <p:cNvSpPr/>
          <p:nvPr/>
        </p:nvSpPr>
        <p:spPr>
          <a:xfrm rot="10800000">
            <a:off x="17235054" y="10889672"/>
            <a:ext cx="282288" cy="1374157"/>
          </a:xfrm>
          <a:custGeom>
            <a:avLst/>
            <a:gdLst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72768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4713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87397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1055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71154 w 376733"/>
              <a:gd name="connsiteY5" fmla="*/ 1564474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87365"/>
              <a:gd name="connsiteY0" fmla="*/ 0 h 1645920"/>
              <a:gd name="connsiteX1" fmla="*/ 0 w 387365"/>
              <a:gd name="connsiteY1" fmla="*/ 0 h 1645920"/>
              <a:gd name="connsiteX2" fmla="*/ 0 w 387365"/>
              <a:gd name="connsiteY2" fmla="*/ 1645920 h 1645920"/>
              <a:gd name="connsiteX3" fmla="*/ 376733 w 387365"/>
              <a:gd name="connsiteY3" fmla="*/ 1645920 h 1645920"/>
              <a:gd name="connsiteX4" fmla="*/ 387365 w 387365"/>
              <a:gd name="connsiteY4" fmla="*/ 1564475 h 1645920"/>
              <a:gd name="connsiteX5" fmla="*/ 71154 w 387365"/>
              <a:gd name="connsiteY5" fmla="*/ 1564474 h 1645920"/>
              <a:gd name="connsiteX6" fmla="*/ 65837 w 387365"/>
              <a:gd name="connsiteY6" fmla="*/ 58521 h 1645920"/>
              <a:gd name="connsiteX7" fmla="*/ 336499 w 387365"/>
              <a:gd name="connsiteY7" fmla="*/ 58521 h 1645920"/>
              <a:gd name="connsiteX8" fmla="*/ 336499 w 387365"/>
              <a:gd name="connsiteY8" fmla="*/ 0 h 1645920"/>
              <a:gd name="connsiteX0" fmla="*/ 336499 w 405611"/>
              <a:gd name="connsiteY0" fmla="*/ 0 h 1645920"/>
              <a:gd name="connsiteX1" fmla="*/ 0 w 405611"/>
              <a:gd name="connsiteY1" fmla="*/ 0 h 1645920"/>
              <a:gd name="connsiteX2" fmla="*/ 0 w 405611"/>
              <a:gd name="connsiteY2" fmla="*/ 1645920 h 1645920"/>
              <a:gd name="connsiteX3" fmla="*/ 376733 w 405611"/>
              <a:gd name="connsiteY3" fmla="*/ 1645920 h 1645920"/>
              <a:gd name="connsiteX4" fmla="*/ 387365 w 405611"/>
              <a:gd name="connsiteY4" fmla="*/ 1564475 h 1645920"/>
              <a:gd name="connsiteX5" fmla="*/ 71154 w 405611"/>
              <a:gd name="connsiteY5" fmla="*/ 1564474 h 1645920"/>
              <a:gd name="connsiteX6" fmla="*/ 65837 w 405611"/>
              <a:gd name="connsiteY6" fmla="*/ 58521 h 1645920"/>
              <a:gd name="connsiteX7" fmla="*/ 405611 w 405611"/>
              <a:gd name="connsiteY7" fmla="*/ 63838 h 1645920"/>
              <a:gd name="connsiteX8" fmla="*/ 336499 w 405611"/>
              <a:gd name="connsiteY8" fmla="*/ 0 h 1645920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76733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403314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71490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44886"/>
              <a:gd name="connsiteX1" fmla="*/ 0 w 405611"/>
              <a:gd name="connsiteY1" fmla="*/ 5316 h 1644886"/>
              <a:gd name="connsiteX2" fmla="*/ 0 w 405611"/>
              <a:gd name="connsiteY2" fmla="*/ 1644886 h 1644886"/>
              <a:gd name="connsiteX3" fmla="*/ 387439 w 405611"/>
              <a:gd name="connsiteY3" fmla="*/ 1644886 h 1644886"/>
              <a:gd name="connsiteX4" fmla="*/ 387365 w 405611"/>
              <a:gd name="connsiteY4" fmla="*/ 1566616 h 1644886"/>
              <a:gd name="connsiteX5" fmla="*/ 71154 w 405611"/>
              <a:gd name="connsiteY5" fmla="*/ 1569790 h 1644886"/>
              <a:gd name="connsiteX6" fmla="*/ 65837 w 405611"/>
              <a:gd name="connsiteY6" fmla="*/ 63837 h 1644886"/>
              <a:gd name="connsiteX7" fmla="*/ 405611 w 405611"/>
              <a:gd name="connsiteY7" fmla="*/ 69154 h 1644886"/>
              <a:gd name="connsiteX8" fmla="*/ 400294 w 405611"/>
              <a:gd name="connsiteY8" fmla="*/ 0 h 1644886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63837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60662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414236"/>
              <a:gd name="connsiteY0" fmla="*/ 0 h 1641711"/>
              <a:gd name="connsiteX1" fmla="*/ 0 w 414236"/>
              <a:gd name="connsiteY1" fmla="*/ 2141 h 1641711"/>
              <a:gd name="connsiteX2" fmla="*/ 0 w 414236"/>
              <a:gd name="connsiteY2" fmla="*/ 1641711 h 1641711"/>
              <a:gd name="connsiteX3" fmla="*/ 387439 w 414236"/>
              <a:gd name="connsiteY3" fmla="*/ 1641711 h 1641711"/>
              <a:gd name="connsiteX4" fmla="*/ 379172 w 414236"/>
              <a:gd name="connsiteY4" fmla="*/ 1600163 h 1641711"/>
              <a:gd name="connsiteX5" fmla="*/ 387365 w 414236"/>
              <a:gd name="connsiteY5" fmla="*/ 1563441 h 1641711"/>
              <a:gd name="connsiteX6" fmla="*/ 71154 w 414236"/>
              <a:gd name="connsiteY6" fmla="*/ 1566615 h 1641711"/>
              <a:gd name="connsiteX7" fmla="*/ 65837 w 414236"/>
              <a:gd name="connsiteY7" fmla="*/ 76537 h 1641711"/>
              <a:gd name="connsiteX8" fmla="*/ 386561 w 414236"/>
              <a:gd name="connsiteY8" fmla="*/ 75504 h 1641711"/>
              <a:gd name="connsiteX9" fmla="*/ 384419 w 414236"/>
              <a:gd name="connsiteY9" fmla="*/ 0 h 1641711"/>
              <a:gd name="connsiteX0" fmla="*/ 384419 w 431494"/>
              <a:gd name="connsiteY0" fmla="*/ 0 h 1641711"/>
              <a:gd name="connsiteX1" fmla="*/ 0 w 431494"/>
              <a:gd name="connsiteY1" fmla="*/ 2141 h 1641711"/>
              <a:gd name="connsiteX2" fmla="*/ 0 w 431494"/>
              <a:gd name="connsiteY2" fmla="*/ 1641711 h 1641711"/>
              <a:gd name="connsiteX3" fmla="*/ 387439 w 431494"/>
              <a:gd name="connsiteY3" fmla="*/ 1641711 h 1641711"/>
              <a:gd name="connsiteX4" fmla="*/ 387365 w 431494"/>
              <a:gd name="connsiteY4" fmla="*/ 1563441 h 1641711"/>
              <a:gd name="connsiteX5" fmla="*/ 71154 w 431494"/>
              <a:gd name="connsiteY5" fmla="*/ 1566615 h 1641711"/>
              <a:gd name="connsiteX6" fmla="*/ 65837 w 431494"/>
              <a:gd name="connsiteY6" fmla="*/ 76537 h 1641711"/>
              <a:gd name="connsiteX7" fmla="*/ 386561 w 431494"/>
              <a:gd name="connsiteY7" fmla="*/ 75504 h 1641711"/>
              <a:gd name="connsiteX8" fmla="*/ 384419 w 431494"/>
              <a:gd name="connsiteY8" fmla="*/ 0 h 1641711"/>
              <a:gd name="connsiteX0" fmla="*/ 384419 w 409039"/>
              <a:gd name="connsiteY0" fmla="*/ 0 h 1642067"/>
              <a:gd name="connsiteX1" fmla="*/ 0 w 409039"/>
              <a:gd name="connsiteY1" fmla="*/ 2141 h 1642067"/>
              <a:gd name="connsiteX2" fmla="*/ 0 w 409039"/>
              <a:gd name="connsiteY2" fmla="*/ 1641711 h 1642067"/>
              <a:gd name="connsiteX3" fmla="*/ 387439 w 409039"/>
              <a:gd name="connsiteY3" fmla="*/ 1641711 h 1642067"/>
              <a:gd name="connsiteX4" fmla="*/ 387365 w 409039"/>
              <a:gd name="connsiteY4" fmla="*/ 1563441 h 1642067"/>
              <a:gd name="connsiteX5" fmla="*/ 71154 w 409039"/>
              <a:gd name="connsiteY5" fmla="*/ 1566615 h 1642067"/>
              <a:gd name="connsiteX6" fmla="*/ 65837 w 409039"/>
              <a:gd name="connsiteY6" fmla="*/ 76537 h 1642067"/>
              <a:gd name="connsiteX7" fmla="*/ 386561 w 409039"/>
              <a:gd name="connsiteY7" fmla="*/ 75504 h 1642067"/>
              <a:gd name="connsiteX8" fmla="*/ 384419 w 409039"/>
              <a:gd name="connsiteY8" fmla="*/ 0 h 1642067"/>
              <a:gd name="connsiteX0" fmla="*/ 384419 w 410804"/>
              <a:gd name="connsiteY0" fmla="*/ 0 h 1641711"/>
              <a:gd name="connsiteX1" fmla="*/ 0 w 410804"/>
              <a:gd name="connsiteY1" fmla="*/ 2141 h 1641711"/>
              <a:gd name="connsiteX2" fmla="*/ 0 w 410804"/>
              <a:gd name="connsiteY2" fmla="*/ 1641711 h 1641711"/>
              <a:gd name="connsiteX3" fmla="*/ 387439 w 410804"/>
              <a:gd name="connsiteY3" fmla="*/ 1641711 h 1641711"/>
              <a:gd name="connsiteX4" fmla="*/ 387365 w 410804"/>
              <a:gd name="connsiteY4" fmla="*/ 1563441 h 1641711"/>
              <a:gd name="connsiteX5" fmla="*/ 71154 w 410804"/>
              <a:gd name="connsiteY5" fmla="*/ 1566615 h 1641711"/>
              <a:gd name="connsiteX6" fmla="*/ 65837 w 410804"/>
              <a:gd name="connsiteY6" fmla="*/ 76537 h 1641711"/>
              <a:gd name="connsiteX7" fmla="*/ 386561 w 410804"/>
              <a:gd name="connsiteY7" fmla="*/ 75504 h 1641711"/>
              <a:gd name="connsiteX8" fmla="*/ 384419 w 410804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79712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7806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7806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439" h="1641711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Arc 23"/>
          <p:cNvSpPr/>
          <p:nvPr/>
        </p:nvSpPr>
        <p:spPr>
          <a:xfrm rot="16200000">
            <a:off x="13039252" y="10838631"/>
            <a:ext cx="1596181" cy="1721040"/>
          </a:xfrm>
          <a:prstGeom prst="arc">
            <a:avLst>
              <a:gd name="adj1" fmla="val 16200000"/>
              <a:gd name="adj2" fmla="val 3291054"/>
            </a:avLst>
          </a:prstGeom>
          <a:ln w="50800">
            <a:solidFill>
              <a:schemeClr val="accent3"/>
            </a:solidFill>
            <a:prstDash val="solid"/>
            <a:headEnd type="arrow" w="lg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255623"/>
              </p:ext>
            </p:extLst>
          </p:nvPr>
        </p:nvGraphicFramePr>
        <p:xfrm>
          <a:off x="19119272" y="13039767"/>
          <a:ext cx="8229601" cy="307525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921249"/>
                <a:gridCol w="2148168"/>
                <a:gridCol w="1906120"/>
                <a:gridCol w="2254064"/>
              </a:tblGrid>
              <a:tr h="628798">
                <a:tc gridSpan="4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n>
                            <a:noFill/>
                            <a:prstDash val="dash"/>
                          </a:ln>
                        </a:rPr>
                        <a:t>Chart Title</a:t>
                      </a:r>
                      <a:endParaRPr lang="en-US" sz="2800" b="1" dirty="0">
                        <a:ln>
                          <a:noFill/>
                          <a:prstDash val="dash"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n>
                          <a:solidFill>
                            <a:schemeClr val="tx1"/>
                          </a:solidFill>
                          <a:prstDash val="dash"/>
                        </a:ln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</a:tr>
              <a:tr h="493922"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8.01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7.99</a:t>
                      </a:r>
                      <a:endParaRPr lang="en-US" sz="24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5.77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6.44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0303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4.50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3.11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9.55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1.12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711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6.15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8.00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6.18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5.65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756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8.21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2.16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3.11*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cap="none" spc="0" dirty="0" smtClean="0">
                          <a:ln>
                            <a:noFill/>
                          </a:ln>
                          <a:effectLst/>
                        </a:rPr>
                        <a:t>7.17</a:t>
                      </a:r>
                      <a:endParaRPr lang="en-US" sz="2400" b="0" cap="none" spc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0094" marR="60094" marT="30047" marB="30047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756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3.00</a:t>
                      </a:r>
                    </a:p>
                  </a:txBody>
                  <a:tcPr marL="60094" marR="60094" marT="30047" marB="3004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9.70</a:t>
                      </a: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10.50</a:t>
                      </a:r>
                    </a:p>
                  </a:txBody>
                  <a:tcPr marL="60094" marR="60094" marT="30047" marB="300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cap="none" spc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4.45</a:t>
                      </a:r>
                    </a:p>
                  </a:txBody>
                  <a:tcPr marL="60094" marR="60094" marT="30047" marB="30047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9819460" y="4400721"/>
            <a:ext cx="8100302" cy="4862870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  <a:spcAft>
                <a:spcPts val="1000"/>
              </a:spcAft>
              <a:defRPr/>
            </a:pPr>
            <a:r>
              <a:rPr lang="en-US" sz="4000" b="1" dirty="0">
                <a:solidFill>
                  <a:srgbClr val="005BBB"/>
                </a:solidFill>
              </a:rPr>
              <a:t>Data Analysis </a:t>
            </a:r>
          </a:p>
          <a:p>
            <a:pPr>
              <a:lnSpc>
                <a:spcPts val="3600"/>
              </a:lnSpc>
              <a:spcAft>
                <a:spcPts val="1200"/>
              </a:spcAft>
              <a:defRPr/>
            </a:pP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Mauris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orci mi, varius id diam id, egestas auctor enim.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cursus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ultrices vel,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[</a:t>
            </a:r>
            <a:r>
              <a:rPr lang="en-US" sz="2600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See Figure A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] massa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tristique:</a:t>
            </a:r>
          </a:p>
          <a:p>
            <a:pPr marL="971550" lvl="1" indent="-514350">
              <a:lnSpc>
                <a:spcPts val="3600"/>
              </a:lnSpc>
              <a:spcAft>
                <a:spcPts val="1200"/>
              </a:spcAft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Sed in risus nibh. In nisl quam, aliquet sed nibh sitamet, faucibus placerat dui.</a:t>
            </a:r>
          </a:p>
          <a:p>
            <a:pPr marL="971550" lvl="1" indent="-514350">
              <a:lnSpc>
                <a:spcPts val="3600"/>
              </a:lnSpc>
              <a:spcAft>
                <a:spcPts val="1200"/>
              </a:spcAft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Fusce quis augue scelerisque, luctus rum sed, ut dolor. pulvinar urna in eros posuere. </a:t>
            </a:r>
          </a:p>
          <a:p>
            <a:pPr marL="971550" lvl="1" indent="-514350">
              <a:lnSpc>
                <a:spcPts val="3600"/>
              </a:lnSpc>
              <a:buClr>
                <a:schemeClr val="tx2"/>
              </a:buClr>
              <a:buSzPct val="100000"/>
              <a:buFont typeface="+mj-lt"/>
              <a:buAutoNum type="alphaUcPeriod"/>
              <a:defRPr/>
            </a:pP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in elementum orci dignissim. Proin semper ipsum finibus quam tempor, vitae consectetur.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336194" y="15803607"/>
            <a:ext cx="7797882" cy="2631490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  <a:spcAft>
                <a:spcPts val="1000"/>
              </a:spcAft>
              <a:buClr>
                <a:schemeClr val="tx2"/>
              </a:buClr>
              <a:defRPr/>
            </a:pPr>
            <a:r>
              <a:rPr lang="en-US" sz="4000" b="1" dirty="0" smtClean="0">
                <a:solidFill>
                  <a:srgbClr val="005BBB"/>
                </a:solidFill>
                <a:latin typeface="+mj-lt"/>
              </a:rPr>
              <a:t>References</a:t>
            </a:r>
            <a:r>
              <a:rPr lang="en-US" sz="4000" dirty="0" smtClean="0">
                <a:solidFill>
                  <a:schemeClr val="tx1">
                    <a:lumMod val="75000"/>
                  </a:schemeClr>
                </a:solidFill>
                <a:latin typeface="+mj-lt"/>
                <a:ea typeface="Arial" charset="0"/>
                <a:cs typeface="Arial" charset="0"/>
              </a:rPr>
              <a:t> 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>
              <a:lnSpc>
                <a:spcPts val="3800"/>
              </a:lnSpc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 Phasellus </a:t>
            </a:r>
            <a:r>
              <a:rPr lang="en-US" sz="24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nec lectus bibendum, posuere nibh 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id </a:t>
            </a:r>
          </a:p>
          <a:p>
            <a:pPr>
              <a:lnSpc>
                <a:spcPts val="3800"/>
              </a:lnSpc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 Mauris orci mi, varius id diam id, egestas auctor enim</a:t>
            </a:r>
          </a:p>
          <a:p>
            <a:pPr>
              <a:lnSpc>
                <a:spcPts val="3800"/>
              </a:lnSpc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sz="24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Duis vitae tincidunt tortor, vitae sollicitudin magna</a:t>
            </a:r>
          </a:p>
          <a:p>
            <a:pPr>
              <a:lnSpc>
                <a:spcPts val="3800"/>
              </a:lnSpc>
              <a:buClr>
                <a:schemeClr val="tx2"/>
              </a:buClr>
              <a:buFont typeface="+mj-lt"/>
              <a:buAutoNum type="arabicPeriod"/>
              <a:defRPr/>
            </a:pPr>
            <a:r>
              <a:rPr lang="en-US" sz="24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 Aenean et est sem. Phasellus nec lectus </a:t>
            </a:r>
            <a:r>
              <a:rPr lang="en-US" sz="24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bibendum </a:t>
            </a:r>
            <a:endParaRPr lang="en-US" sz="2400" dirty="0">
              <a:solidFill>
                <a:schemeClr val="tx1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9425" y="9902861"/>
            <a:ext cx="464970" cy="464970"/>
          </a:xfrm>
          <a:prstGeom prst="rect">
            <a:avLst/>
          </a:prstGeom>
        </p:spPr>
      </p:pic>
      <p:cxnSp>
        <p:nvCxnSpPr>
          <p:cNvPr id="41" name="Straight Connector 40"/>
          <p:cNvCxnSpPr/>
          <p:nvPr/>
        </p:nvCxnSpPr>
        <p:spPr bwMode="auto">
          <a:xfrm flipV="1">
            <a:off x="19048288" y="10130788"/>
            <a:ext cx="82296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Box 41"/>
          <p:cNvSpPr txBox="1"/>
          <p:nvPr/>
        </p:nvSpPr>
        <p:spPr>
          <a:xfrm>
            <a:off x="19036367" y="17132880"/>
            <a:ext cx="7978197" cy="1477328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  <a:defRPr/>
            </a:pPr>
            <a:r>
              <a:rPr lang="en-US" sz="2600" b="1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MAURIS ORCI MI VARIUS ID DIAM</a:t>
            </a:r>
            <a:r>
              <a:rPr lang="en-US" sz="2800" dirty="0">
                <a:solidFill>
                  <a:schemeClr val="bg2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2800" dirty="0">
                <a:solidFill>
                  <a:schemeClr val="bg2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Egestas auctor enim. Praesent ut massa nibh. Duis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ac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augue. Donec semper lorem.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8336194" y="11214391"/>
            <a:ext cx="64350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005BBB"/>
                </a:solidFill>
              </a:rPr>
              <a:t>Graphic Elements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050043" y="10599561"/>
            <a:ext cx="8286041" cy="2067233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  <a:spcAft>
                <a:spcPts val="1000"/>
              </a:spcAft>
              <a:defRPr/>
            </a:pPr>
            <a:r>
              <a:rPr lang="en-US" sz="4000" b="1" dirty="0">
                <a:solidFill>
                  <a:srgbClr val="005BBB"/>
                </a:solidFill>
              </a:rPr>
              <a:t>Results</a:t>
            </a:r>
          </a:p>
          <a:p>
            <a:pPr>
              <a:lnSpc>
                <a:spcPts val="3600"/>
              </a:lnSpc>
              <a:spcAft>
                <a:spcPts val="1800"/>
              </a:spcAft>
              <a:defRPr/>
            </a:pP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Mauris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orci mi, varius id diam id, egestas auctor enim. Praesent ut massa nibh. Duis purus neque, facilisis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tristique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quis augue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scelerisque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8336194" y="4400721"/>
            <a:ext cx="8165310" cy="6247864"/>
          </a:xfrm>
          <a:prstGeom prst="rect">
            <a:avLst/>
          </a:prstGeom>
          <a:solidFill>
            <a:schemeClr val="bg1">
              <a:alpha val="63000"/>
            </a:schemeClr>
          </a:solidFill>
          <a:effectLst/>
        </p:spPr>
        <p:txBody>
          <a:bodyPr wrap="square">
            <a:spAutoFit/>
          </a:bodyPr>
          <a:lstStyle/>
          <a:p>
            <a:pPr>
              <a:lnSpc>
                <a:spcPts val="3600"/>
              </a:lnSpc>
              <a:spcAft>
                <a:spcPts val="1000"/>
              </a:spcAft>
              <a:defRPr/>
            </a:pPr>
            <a:r>
              <a:rPr lang="en-US" sz="4000" b="1" dirty="0">
                <a:solidFill>
                  <a:srgbClr val="005BBB"/>
                </a:solidFill>
              </a:rPr>
              <a:t>Conclusion</a:t>
            </a:r>
          </a:p>
          <a:p>
            <a:pPr>
              <a:lnSpc>
                <a:spcPts val="3600"/>
              </a:lnSpc>
              <a:spcAft>
                <a:spcPts val="1200"/>
              </a:spcAft>
              <a:defRPr/>
            </a:pP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Mauris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orci mi,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varius id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diam id, egestas auctor enim. Praesent ut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massa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nibh. Duis purus neque, facilisis cursus ultrices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vel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, ullamcorper ac augue. Donec semper lorem vitae urna pulvinar, in congue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massa:</a:t>
            </a:r>
            <a:endParaRPr lang="en-US" sz="2600" dirty="0">
              <a:solidFill>
                <a:schemeClr val="tx1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marL="914400" lvl="1" indent="-457200">
              <a:lnSpc>
                <a:spcPts val="3600"/>
              </a:lnSpc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600" b="1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Sed Risus Nibh: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CiIn nisl quam, aliquet sed nibh sitamet, faucibus placerat dui augue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scelerisque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</a:p>
          <a:p>
            <a:pPr marL="914400" lvl="1" indent="-457200">
              <a:lnSpc>
                <a:spcPts val="3600"/>
              </a:lnSpc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600" b="1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Curabitur Accumsan Nulla</a:t>
            </a:r>
            <a:r>
              <a:rPr lang="en-US" sz="2600" b="1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: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Fusce quis augue urna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scelerisque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, luctus rum sed, ut dolor in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pul.</a:t>
            </a:r>
          </a:p>
          <a:p>
            <a:pPr marL="914400" lvl="1" indent="-457200">
              <a:lnSpc>
                <a:spcPts val="3600"/>
              </a:lnSpc>
              <a:spcAft>
                <a:spcPts val="1200"/>
              </a:spcAft>
              <a:buClr>
                <a:schemeClr val="tx2"/>
              </a:buClr>
              <a:buSzPct val="125000"/>
              <a:buFont typeface="Arial" charset="0"/>
              <a:buChar char="•"/>
              <a:defRPr/>
            </a:pPr>
            <a:r>
              <a:rPr lang="en-US" sz="2600" dirty="0" smtClean="0">
                <a:solidFill>
                  <a:schemeClr val="tx1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600" b="1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Elemenum Orci Dignissim: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600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Proin semper ultrices vel, </a:t>
            </a:r>
            <a:r>
              <a:rPr lang="en-US" sz="2600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ullamcorper.</a:t>
            </a:r>
            <a:endParaRPr lang="en-US" sz="2600" dirty="0">
              <a:solidFill>
                <a:schemeClr val="tx1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50675" y="18100896"/>
            <a:ext cx="8073994" cy="461665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tx2"/>
              </a:buClr>
              <a:defRPr/>
            </a:pPr>
            <a:r>
              <a:rPr lang="en-US" sz="2400" i="1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Mauris orci mi, varius id </a:t>
            </a:r>
            <a:r>
              <a:rPr lang="en-US" sz="2400" i="1" dirty="0" smtClean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diam, </a:t>
            </a:r>
            <a:r>
              <a:rPr lang="en-US" sz="2400" i="1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egestas auctor enim. 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1753" y="12163257"/>
            <a:ext cx="464970" cy="464970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1753" y="12910185"/>
            <a:ext cx="464970" cy="464970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1753" y="13628543"/>
            <a:ext cx="464970" cy="464970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2122" y="14368025"/>
            <a:ext cx="464233" cy="464233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0201" y="12910185"/>
            <a:ext cx="464970" cy="464970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0201" y="12163257"/>
            <a:ext cx="464970" cy="46497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0201" y="13628543"/>
            <a:ext cx="464970" cy="464970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8649" y="12910185"/>
            <a:ext cx="464970" cy="464970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8649" y="13628543"/>
            <a:ext cx="464970" cy="464970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8373" y="14367288"/>
            <a:ext cx="464970" cy="464970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7097" y="12163257"/>
            <a:ext cx="464970" cy="464970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7097" y="12910185"/>
            <a:ext cx="464970" cy="464970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7097" y="13628543"/>
            <a:ext cx="464970" cy="464970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6867" y="14367288"/>
            <a:ext cx="464970" cy="464970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5545" y="12163257"/>
            <a:ext cx="464970" cy="464970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5545" y="12910185"/>
            <a:ext cx="464970" cy="464970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5545" y="13628543"/>
            <a:ext cx="464970" cy="464970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95361" y="14367288"/>
            <a:ext cx="464970" cy="464970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3993" y="12163257"/>
            <a:ext cx="464970" cy="46497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3993" y="12910185"/>
            <a:ext cx="464970" cy="464970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3993" y="13628543"/>
            <a:ext cx="464970" cy="46497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3855" y="14367288"/>
            <a:ext cx="464970" cy="464970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2441" y="12163257"/>
            <a:ext cx="464970" cy="464970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2441" y="12910185"/>
            <a:ext cx="464970" cy="464970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2441" y="13628543"/>
            <a:ext cx="464970" cy="464970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2349" y="14367288"/>
            <a:ext cx="464970" cy="464970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0889" y="12163257"/>
            <a:ext cx="464970" cy="464970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0889" y="12910185"/>
            <a:ext cx="464970" cy="464970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0889" y="13628543"/>
            <a:ext cx="464970" cy="464970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00843" y="14367288"/>
            <a:ext cx="464970" cy="464970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339" y="12163257"/>
            <a:ext cx="464970" cy="464970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339" y="12910185"/>
            <a:ext cx="464970" cy="464970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339" y="13628543"/>
            <a:ext cx="464970" cy="464970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339" y="14367288"/>
            <a:ext cx="464970" cy="464970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89879" y="14367288"/>
            <a:ext cx="464970" cy="464970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8649" y="12163257"/>
            <a:ext cx="464970" cy="464970"/>
          </a:xfrm>
          <a:prstGeom prst="rect">
            <a:avLst/>
          </a:prstGeom>
        </p:spPr>
      </p:pic>
      <p:sp>
        <p:nvSpPr>
          <p:cNvPr id="92" name="TextBox 91"/>
          <p:cNvSpPr txBox="1"/>
          <p:nvPr/>
        </p:nvSpPr>
        <p:spPr>
          <a:xfrm>
            <a:off x="19098712" y="16263211"/>
            <a:ext cx="6460087" cy="461665"/>
          </a:xfrm>
          <a:prstGeom prst="rect">
            <a:avLst/>
          </a:prstGeom>
          <a:solidFill>
            <a:schemeClr val="bg1">
              <a:alpha val="42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Clr>
                <a:schemeClr val="tx2"/>
              </a:buClr>
              <a:defRPr/>
            </a:pPr>
            <a:r>
              <a:rPr lang="en-US" sz="2400" i="1" dirty="0">
                <a:solidFill>
                  <a:schemeClr val="tx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*Unamcorper efficitur sed in nulla. </a:t>
            </a:r>
          </a:p>
        </p:txBody>
      </p:sp>
      <p:sp>
        <p:nvSpPr>
          <p:cNvPr id="139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794083" y="13549745"/>
            <a:ext cx="7964905" cy="4444392"/>
          </a:xfrm>
          <a:prstGeom prst="rect">
            <a:avLst/>
          </a:prstGeom>
          <a:solidFill>
            <a:schemeClr val="bg2">
              <a:lumMod val="85000"/>
            </a:schemeClr>
          </a:solidFill>
        </p:spPr>
      </p:sp>
      <p:sp>
        <p:nvSpPr>
          <p:cNvPr id="144" name="Freeform 143"/>
          <p:cNvSpPr/>
          <p:nvPr/>
        </p:nvSpPr>
        <p:spPr>
          <a:xfrm>
            <a:off x="14852073" y="10838121"/>
            <a:ext cx="206902" cy="1374157"/>
          </a:xfrm>
          <a:custGeom>
            <a:avLst/>
            <a:gdLst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72768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4713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87397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1055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71154 w 376733"/>
              <a:gd name="connsiteY5" fmla="*/ 1564474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87365"/>
              <a:gd name="connsiteY0" fmla="*/ 0 h 1645920"/>
              <a:gd name="connsiteX1" fmla="*/ 0 w 387365"/>
              <a:gd name="connsiteY1" fmla="*/ 0 h 1645920"/>
              <a:gd name="connsiteX2" fmla="*/ 0 w 387365"/>
              <a:gd name="connsiteY2" fmla="*/ 1645920 h 1645920"/>
              <a:gd name="connsiteX3" fmla="*/ 376733 w 387365"/>
              <a:gd name="connsiteY3" fmla="*/ 1645920 h 1645920"/>
              <a:gd name="connsiteX4" fmla="*/ 387365 w 387365"/>
              <a:gd name="connsiteY4" fmla="*/ 1564475 h 1645920"/>
              <a:gd name="connsiteX5" fmla="*/ 71154 w 387365"/>
              <a:gd name="connsiteY5" fmla="*/ 1564474 h 1645920"/>
              <a:gd name="connsiteX6" fmla="*/ 65837 w 387365"/>
              <a:gd name="connsiteY6" fmla="*/ 58521 h 1645920"/>
              <a:gd name="connsiteX7" fmla="*/ 336499 w 387365"/>
              <a:gd name="connsiteY7" fmla="*/ 58521 h 1645920"/>
              <a:gd name="connsiteX8" fmla="*/ 336499 w 387365"/>
              <a:gd name="connsiteY8" fmla="*/ 0 h 1645920"/>
              <a:gd name="connsiteX0" fmla="*/ 336499 w 405611"/>
              <a:gd name="connsiteY0" fmla="*/ 0 h 1645920"/>
              <a:gd name="connsiteX1" fmla="*/ 0 w 405611"/>
              <a:gd name="connsiteY1" fmla="*/ 0 h 1645920"/>
              <a:gd name="connsiteX2" fmla="*/ 0 w 405611"/>
              <a:gd name="connsiteY2" fmla="*/ 1645920 h 1645920"/>
              <a:gd name="connsiteX3" fmla="*/ 376733 w 405611"/>
              <a:gd name="connsiteY3" fmla="*/ 1645920 h 1645920"/>
              <a:gd name="connsiteX4" fmla="*/ 387365 w 405611"/>
              <a:gd name="connsiteY4" fmla="*/ 1564475 h 1645920"/>
              <a:gd name="connsiteX5" fmla="*/ 71154 w 405611"/>
              <a:gd name="connsiteY5" fmla="*/ 1564474 h 1645920"/>
              <a:gd name="connsiteX6" fmla="*/ 65837 w 405611"/>
              <a:gd name="connsiteY6" fmla="*/ 58521 h 1645920"/>
              <a:gd name="connsiteX7" fmla="*/ 405611 w 405611"/>
              <a:gd name="connsiteY7" fmla="*/ 63838 h 1645920"/>
              <a:gd name="connsiteX8" fmla="*/ 336499 w 405611"/>
              <a:gd name="connsiteY8" fmla="*/ 0 h 1645920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76733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403314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71490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44886"/>
              <a:gd name="connsiteX1" fmla="*/ 0 w 405611"/>
              <a:gd name="connsiteY1" fmla="*/ 5316 h 1644886"/>
              <a:gd name="connsiteX2" fmla="*/ 0 w 405611"/>
              <a:gd name="connsiteY2" fmla="*/ 1644886 h 1644886"/>
              <a:gd name="connsiteX3" fmla="*/ 387439 w 405611"/>
              <a:gd name="connsiteY3" fmla="*/ 1644886 h 1644886"/>
              <a:gd name="connsiteX4" fmla="*/ 387365 w 405611"/>
              <a:gd name="connsiteY4" fmla="*/ 1566616 h 1644886"/>
              <a:gd name="connsiteX5" fmla="*/ 71154 w 405611"/>
              <a:gd name="connsiteY5" fmla="*/ 1569790 h 1644886"/>
              <a:gd name="connsiteX6" fmla="*/ 65837 w 405611"/>
              <a:gd name="connsiteY6" fmla="*/ 63837 h 1644886"/>
              <a:gd name="connsiteX7" fmla="*/ 405611 w 405611"/>
              <a:gd name="connsiteY7" fmla="*/ 69154 h 1644886"/>
              <a:gd name="connsiteX8" fmla="*/ 400294 w 405611"/>
              <a:gd name="connsiteY8" fmla="*/ 0 h 1644886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63837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60662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414236"/>
              <a:gd name="connsiteY0" fmla="*/ 0 h 1641711"/>
              <a:gd name="connsiteX1" fmla="*/ 0 w 414236"/>
              <a:gd name="connsiteY1" fmla="*/ 2141 h 1641711"/>
              <a:gd name="connsiteX2" fmla="*/ 0 w 414236"/>
              <a:gd name="connsiteY2" fmla="*/ 1641711 h 1641711"/>
              <a:gd name="connsiteX3" fmla="*/ 387439 w 414236"/>
              <a:gd name="connsiteY3" fmla="*/ 1641711 h 1641711"/>
              <a:gd name="connsiteX4" fmla="*/ 379172 w 414236"/>
              <a:gd name="connsiteY4" fmla="*/ 1600163 h 1641711"/>
              <a:gd name="connsiteX5" fmla="*/ 387365 w 414236"/>
              <a:gd name="connsiteY5" fmla="*/ 1563441 h 1641711"/>
              <a:gd name="connsiteX6" fmla="*/ 71154 w 414236"/>
              <a:gd name="connsiteY6" fmla="*/ 1566615 h 1641711"/>
              <a:gd name="connsiteX7" fmla="*/ 65837 w 414236"/>
              <a:gd name="connsiteY7" fmla="*/ 76537 h 1641711"/>
              <a:gd name="connsiteX8" fmla="*/ 386561 w 414236"/>
              <a:gd name="connsiteY8" fmla="*/ 75504 h 1641711"/>
              <a:gd name="connsiteX9" fmla="*/ 384419 w 414236"/>
              <a:gd name="connsiteY9" fmla="*/ 0 h 1641711"/>
              <a:gd name="connsiteX0" fmla="*/ 384419 w 431494"/>
              <a:gd name="connsiteY0" fmla="*/ 0 h 1641711"/>
              <a:gd name="connsiteX1" fmla="*/ 0 w 431494"/>
              <a:gd name="connsiteY1" fmla="*/ 2141 h 1641711"/>
              <a:gd name="connsiteX2" fmla="*/ 0 w 431494"/>
              <a:gd name="connsiteY2" fmla="*/ 1641711 h 1641711"/>
              <a:gd name="connsiteX3" fmla="*/ 387439 w 431494"/>
              <a:gd name="connsiteY3" fmla="*/ 1641711 h 1641711"/>
              <a:gd name="connsiteX4" fmla="*/ 387365 w 431494"/>
              <a:gd name="connsiteY4" fmla="*/ 1563441 h 1641711"/>
              <a:gd name="connsiteX5" fmla="*/ 71154 w 431494"/>
              <a:gd name="connsiteY5" fmla="*/ 1566615 h 1641711"/>
              <a:gd name="connsiteX6" fmla="*/ 65837 w 431494"/>
              <a:gd name="connsiteY6" fmla="*/ 76537 h 1641711"/>
              <a:gd name="connsiteX7" fmla="*/ 386561 w 431494"/>
              <a:gd name="connsiteY7" fmla="*/ 75504 h 1641711"/>
              <a:gd name="connsiteX8" fmla="*/ 384419 w 431494"/>
              <a:gd name="connsiteY8" fmla="*/ 0 h 1641711"/>
              <a:gd name="connsiteX0" fmla="*/ 384419 w 409039"/>
              <a:gd name="connsiteY0" fmla="*/ 0 h 1642067"/>
              <a:gd name="connsiteX1" fmla="*/ 0 w 409039"/>
              <a:gd name="connsiteY1" fmla="*/ 2141 h 1642067"/>
              <a:gd name="connsiteX2" fmla="*/ 0 w 409039"/>
              <a:gd name="connsiteY2" fmla="*/ 1641711 h 1642067"/>
              <a:gd name="connsiteX3" fmla="*/ 387439 w 409039"/>
              <a:gd name="connsiteY3" fmla="*/ 1641711 h 1642067"/>
              <a:gd name="connsiteX4" fmla="*/ 387365 w 409039"/>
              <a:gd name="connsiteY4" fmla="*/ 1563441 h 1642067"/>
              <a:gd name="connsiteX5" fmla="*/ 71154 w 409039"/>
              <a:gd name="connsiteY5" fmla="*/ 1566615 h 1642067"/>
              <a:gd name="connsiteX6" fmla="*/ 65837 w 409039"/>
              <a:gd name="connsiteY6" fmla="*/ 76537 h 1642067"/>
              <a:gd name="connsiteX7" fmla="*/ 386561 w 409039"/>
              <a:gd name="connsiteY7" fmla="*/ 75504 h 1642067"/>
              <a:gd name="connsiteX8" fmla="*/ 384419 w 409039"/>
              <a:gd name="connsiteY8" fmla="*/ 0 h 1642067"/>
              <a:gd name="connsiteX0" fmla="*/ 384419 w 410804"/>
              <a:gd name="connsiteY0" fmla="*/ 0 h 1641711"/>
              <a:gd name="connsiteX1" fmla="*/ 0 w 410804"/>
              <a:gd name="connsiteY1" fmla="*/ 2141 h 1641711"/>
              <a:gd name="connsiteX2" fmla="*/ 0 w 410804"/>
              <a:gd name="connsiteY2" fmla="*/ 1641711 h 1641711"/>
              <a:gd name="connsiteX3" fmla="*/ 387439 w 410804"/>
              <a:gd name="connsiteY3" fmla="*/ 1641711 h 1641711"/>
              <a:gd name="connsiteX4" fmla="*/ 387365 w 410804"/>
              <a:gd name="connsiteY4" fmla="*/ 1563441 h 1641711"/>
              <a:gd name="connsiteX5" fmla="*/ 71154 w 410804"/>
              <a:gd name="connsiteY5" fmla="*/ 1566615 h 1641711"/>
              <a:gd name="connsiteX6" fmla="*/ 65837 w 410804"/>
              <a:gd name="connsiteY6" fmla="*/ 76537 h 1641711"/>
              <a:gd name="connsiteX7" fmla="*/ 386561 w 410804"/>
              <a:gd name="connsiteY7" fmla="*/ 75504 h 1641711"/>
              <a:gd name="connsiteX8" fmla="*/ 384419 w 410804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79712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7806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7806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439" h="1641711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graphicFrame>
        <p:nvGraphicFramePr>
          <p:cNvPr id="91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2336072"/>
              </p:ext>
            </p:extLst>
          </p:nvPr>
        </p:nvGraphicFramePr>
        <p:xfrm>
          <a:off x="9535819" y="14426227"/>
          <a:ext cx="4420812" cy="4145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1"/>
          </a:graphicData>
        </a:graphic>
      </p:graphicFrame>
      <p:pic>
        <p:nvPicPr>
          <p:cNvPr id="36" name="Picture 3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9425" y="14577962"/>
            <a:ext cx="464970" cy="464970"/>
          </a:xfrm>
          <a:prstGeom prst="rect">
            <a:avLst/>
          </a:prstGeom>
        </p:spPr>
      </p:pic>
      <p:sp>
        <p:nvSpPr>
          <p:cNvPr id="95" name="Freeform 94"/>
          <p:cNvSpPr/>
          <p:nvPr/>
        </p:nvSpPr>
        <p:spPr>
          <a:xfrm rot="10800000">
            <a:off x="17146854" y="10838121"/>
            <a:ext cx="349749" cy="1556722"/>
          </a:xfrm>
          <a:custGeom>
            <a:avLst/>
            <a:gdLst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72768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4713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87397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1055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71154 w 376733"/>
              <a:gd name="connsiteY5" fmla="*/ 1564474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87365"/>
              <a:gd name="connsiteY0" fmla="*/ 0 h 1645920"/>
              <a:gd name="connsiteX1" fmla="*/ 0 w 387365"/>
              <a:gd name="connsiteY1" fmla="*/ 0 h 1645920"/>
              <a:gd name="connsiteX2" fmla="*/ 0 w 387365"/>
              <a:gd name="connsiteY2" fmla="*/ 1645920 h 1645920"/>
              <a:gd name="connsiteX3" fmla="*/ 376733 w 387365"/>
              <a:gd name="connsiteY3" fmla="*/ 1645920 h 1645920"/>
              <a:gd name="connsiteX4" fmla="*/ 387365 w 387365"/>
              <a:gd name="connsiteY4" fmla="*/ 1564475 h 1645920"/>
              <a:gd name="connsiteX5" fmla="*/ 71154 w 387365"/>
              <a:gd name="connsiteY5" fmla="*/ 1564474 h 1645920"/>
              <a:gd name="connsiteX6" fmla="*/ 65837 w 387365"/>
              <a:gd name="connsiteY6" fmla="*/ 58521 h 1645920"/>
              <a:gd name="connsiteX7" fmla="*/ 336499 w 387365"/>
              <a:gd name="connsiteY7" fmla="*/ 58521 h 1645920"/>
              <a:gd name="connsiteX8" fmla="*/ 336499 w 387365"/>
              <a:gd name="connsiteY8" fmla="*/ 0 h 1645920"/>
              <a:gd name="connsiteX0" fmla="*/ 336499 w 405611"/>
              <a:gd name="connsiteY0" fmla="*/ 0 h 1645920"/>
              <a:gd name="connsiteX1" fmla="*/ 0 w 405611"/>
              <a:gd name="connsiteY1" fmla="*/ 0 h 1645920"/>
              <a:gd name="connsiteX2" fmla="*/ 0 w 405611"/>
              <a:gd name="connsiteY2" fmla="*/ 1645920 h 1645920"/>
              <a:gd name="connsiteX3" fmla="*/ 376733 w 405611"/>
              <a:gd name="connsiteY3" fmla="*/ 1645920 h 1645920"/>
              <a:gd name="connsiteX4" fmla="*/ 387365 w 405611"/>
              <a:gd name="connsiteY4" fmla="*/ 1564475 h 1645920"/>
              <a:gd name="connsiteX5" fmla="*/ 71154 w 405611"/>
              <a:gd name="connsiteY5" fmla="*/ 1564474 h 1645920"/>
              <a:gd name="connsiteX6" fmla="*/ 65837 w 405611"/>
              <a:gd name="connsiteY6" fmla="*/ 58521 h 1645920"/>
              <a:gd name="connsiteX7" fmla="*/ 405611 w 405611"/>
              <a:gd name="connsiteY7" fmla="*/ 63838 h 1645920"/>
              <a:gd name="connsiteX8" fmla="*/ 336499 w 405611"/>
              <a:gd name="connsiteY8" fmla="*/ 0 h 1645920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76733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403314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71490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44886"/>
              <a:gd name="connsiteX1" fmla="*/ 0 w 405611"/>
              <a:gd name="connsiteY1" fmla="*/ 5316 h 1644886"/>
              <a:gd name="connsiteX2" fmla="*/ 0 w 405611"/>
              <a:gd name="connsiteY2" fmla="*/ 1644886 h 1644886"/>
              <a:gd name="connsiteX3" fmla="*/ 387439 w 405611"/>
              <a:gd name="connsiteY3" fmla="*/ 1644886 h 1644886"/>
              <a:gd name="connsiteX4" fmla="*/ 387365 w 405611"/>
              <a:gd name="connsiteY4" fmla="*/ 1566616 h 1644886"/>
              <a:gd name="connsiteX5" fmla="*/ 71154 w 405611"/>
              <a:gd name="connsiteY5" fmla="*/ 1569790 h 1644886"/>
              <a:gd name="connsiteX6" fmla="*/ 65837 w 405611"/>
              <a:gd name="connsiteY6" fmla="*/ 63837 h 1644886"/>
              <a:gd name="connsiteX7" fmla="*/ 405611 w 405611"/>
              <a:gd name="connsiteY7" fmla="*/ 69154 h 1644886"/>
              <a:gd name="connsiteX8" fmla="*/ 400294 w 405611"/>
              <a:gd name="connsiteY8" fmla="*/ 0 h 1644886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63837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60662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414236"/>
              <a:gd name="connsiteY0" fmla="*/ 0 h 1641711"/>
              <a:gd name="connsiteX1" fmla="*/ 0 w 414236"/>
              <a:gd name="connsiteY1" fmla="*/ 2141 h 1641711"/>
              <a:gd name="connsiteX2" fmla="*/ 0 w 414236"/>
              <a:gd name="connsiteY2" fmla="*/ 1641711 h 1641711"/>
              <a:gd name="connsiteX3" fmla="*/ 387439 w 414236"/>
              <a:gd name="connsiteY3" fmla="*/ 1641711 h 1641711"/>
              <a:gd name="connsiteX4" fmla="*/ 379172 w 414236"/>
              <a:gd name="connsiteY4" fmla="*/ 1600163 h 1641711"/>
              <a:gd name="connsiteX5" fmla="*/ 387365 w 414236"/>
              <a:gd name="connsiteY5" fmla="*/ 1563441 h 1641711"/>
              <a:gd name="connsiteX6" fmla="*/ 71154 w 414236"/>
              <a:gd name="connsiteY6" fmla="*/ 1566615 h 1641711"/>
              <a:gd name="connsiteX7" fmla="*/ 65837 w 414236"/>
              <a:gd name="connsiteY7" fmla="*/ 76537 h 1641711"/>
              <a:gd name="connsiteX8" fmla="*/ 386561 w 414236"/>
              <a:gd name="connsiteY8" fmla="*/ 75504 h 1641711"/>
              <a:gd name="connsiteX9" fmla="*/ 384419 w 414236"/>
              <a:gd name="connsiteY9" fmla="*/ 0 h 1641711"/>
              <a:gd name="connsiteX0" fmla="*/ 384419 w 431494"/>
              <a:gd name="connsiteY0" fmla="*/ 0 h 1641711"/>
              <a:gd name="connsiteX1" fmla="*/ 0 w 431494"/>
              <a:gd name="connsiteY1" fmla="*/ 2141 h 1641711"/>
              <a:gd name="connsiteX2" fmla="*/ 0 w 431494"/>
              <a:gd name="connsiteY2" fmla="*/ 1641711 h 1641711"/>
              <a:gd name="connsiteX3" fmla="*/ 387439 w 431494"/>
              <a:gd name="connsiteY3" fmla="*/ 1641711 h 1641711"/>
              <a:gd name="connsiteX4" fmla="*/ 387365 w 431494"/>
              <a:gd name="connsiteY4" fmla="*/ 1563441 h 1641711"/>
              <a:gd name="connsiteX5" fmla="*/ 71154 w 431494"/>
              <a:gd name="connsiteY5" fmla="*/ 1566615 h 1641711"/>
              <a:gd name="connsiteX6" fmla="*/ 65837 w 431494"/>
              <a:gd name="connsiteY6" fmla="*/ 76537 h 1641711"/>
              <a:gd name="connsiteX7" fmla="*/ 386561 w 431494"/>
              <a:gd name="connsiteY7" fmla="*/ 75504 h 1641711"/>
              <a:gd name="connsiteX8" fmla="*/ 384419 w 431494"/>
              <a:gd name="connsiteY8" fmla="*/ 0 h 1641711"/>
              <a:gd name="connsiteX0" fmla="*/ 384419 w 409039"/>
              <a:gd name="connsiteY0" fmla="*/ 0 h 1642067"/>
              <a:gd name="connsiteX1" fmla="*/ 0 w 409039"/>
              <a:gd name="connsiteY1" fmla="*/ 2141 h 1642067"/>
              <a:gd name="connsiteX2" fmla="*/ 0 w 409039"/>
              <a:gd name="connsiteY2" fmla="*/ 1641711 h 1642067"/>
              <a:gd name="connsiteX3" fmla="*/ 387439 w 409039"/>
              <a:gd name="connsiteY3" fmla="*/ 1641711 h 1642067"/>
              <a:gd name="connsiteX4" fmla="*/ 387365 w 409039"/>
              <a:gd name="connsiteY4" fmla="*/ 1563441 h 1642067"/>
              <a:gd name="connsiteX5" fmla="*/ 71154 w 409039"/>
              <a:gd name="connsiteY5" fmla="*/ 1566615 h 1642067"/>
              <a:gd name="connsiteX6" fmla="*/ 65837 w 409039"/>
              <a:gd name="connsiteY6" fmla="*/ 76537 h 1642067"/>
              <a:gd name="connsiteX7" fmla="*/ 386561 w 409039"/>
              <a:gd name="connsiteY7" fmla="*/ 75504 h 1642067"/>
              <a:gd name="connsiteX8" fmla="*/ 384419 w 409039"/>
              <a:gd name="connsiteY8" fmla="*/ 0 h 1642067"/>
              <a:gd name="connsiteX0" fmla="*/ 384419 w 410804"/>
              <a:gd name="connsiteY0" fmla="*/ 0 h 1641711"/>
              <a:gd name="connsiteX1" fmla="*/ 0 w 410804"/>
              <a:gd name="connsiteY1" fmla="*/ 2141 h 1641711"/>
              <a:gd name="connsiteX2" fmla="*/ 0 w 410804"/>
              <a:gd name="connsiteY2" fmla="*/ 1641711 h 1641711"/>
              <a:gd name="connsiteX3" fmla="*/ 387439 w 410804"/>
              <a:gd name="connsiteY3" fmla="*/ 1641711 h 1641711"/>
              <a:gd name="connsiteX4" fmla="*/ 387365 w 410804"/>
              <a:gd name="connsiteY4" fmla="*/ 1563441 h 1641711"/>
              <a:gd name="connsiteX5" fmla="*/ 71154 w 410804"/>
              <a:gd name="connsiteY5" fmla="*/ 1566615 h 1641711"/>
              <a:gd name="connsiteX6" fmla="*/ 65837 w 410804"/>
              <a:gd name="connsiteY6" fmla="*/ 76537 h 1641711"/>
              <a:gd name="connsiteX7" fmla="*/ 386561 w 410804"/>
              <a:gd name="connsiteY7" fmla="*/ 75504 h 1641711"/>
              <a:gd name="connsiteX8" fmla="*/ 384419 w 410804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79712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7806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7806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439" h="1641711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6" name="TextBox 64"/>
          <p:cNvSpPr txBox="1">
            <a:spLocks noChangeArrowheads="1"/>
          </p:cNvSpPr>
          <p:nvPr/>
        </p:nvSpPr>
        <p:spPr bwMode="auto">
          <a:xfrm>
            <a:off x="14874109" y="11068587"/>
            <a:ext cx="241563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r>
              <a:rPr lang="en-US" altLang="en-US" sz="2000" b="1" dirty="0">
                <a:solidFill>
                  <a:schemeClr val="accent3"/>
                </a:solidFill>
                <a:latin typeface="Arial" charset="0"/>
                <a:ea typeface="Arial" charset="0"/>
              </a:rPr>
              <a:t>Figure </a:t>
            </a:r>
            <a:r>
              <a:rPr lang="en-US" altLang="en-US" sz="2000" b="1" dirty="0" smtClean="0">
                <a:solidFill>
                  <a:schemeClr val="accent3"/>
                </a:solidFill>
                <a:latin typeface="Arial" charset="0"/>
                <a:ea typeface="Arial" charset="0"/>
              </a:rPr>
              <a:t>B: neqinue </a:t>
            </a:r>
            <a:r>
              <a:rPr lang="en-US" altLang="en-US" sz="2000" b="1" dirty="0">
                <a:solidFill>
                  <a:schemeClr val="accent3"/>
                </a:solidFill>
                <a:latin typeface="Arial" charset="0"/>
                <a:ea typeface="Arial" charset="0"/>
              </a:rPr>
              <a:t>dignissim, </a:t>
            </a:r>
            <a:r>
              <a:rPr lang="en-US" altLang="en-US" sz="2000" b="1" dirty="0" smtClean="0">
                <a:solidFill>
                  <a:schemeClr val="accent3"/>
                </a:solidFill>
                <a:latin typeface="Arial" charset="0"/>
                <a:ea typeface="Arial" charset="0"/>
              </a:rPr>
              <a:t>and  int </a:t>
            </a:r>
            <a:r>
              <a:rPr lang="en-US" altLang="en-US" sz="2000" b="1" dirty="0">
                <a:solidFill>
                  <a:schemeClr val="accent3"/>
                </a:solidFill>
                <a:latin typeface="Arial" charset="0"/>
                <a:ea typeface="Arial" charset="0"/>
              </a:rPr>
              <a:t>aliquet nisl </a:t>
            </a:r>
            <a:r>
              <a:rPr lang="en-US" altLang="en-US" sz="2000" b="1" dirty="0" smtClean="0">
                <a:solidFill>
                  <a:schemeClr val="accent3"/>
                </a:solidFill>
                <a:latin typeface="Arial" charset="0"/>
                <a:ea typeface="Arial" charset="0"/>
              </a:rPr>
              <a:t>eumis.</a:t>
            </a:r>
            <a:endParaRPr lang="en-US" altLang="en-US" sz="2000" b="1" dirty="0">
              <a:solidFill>
                <a:schemeClr val="accent3"/>
              </a:solidFill>
              <a:latin typeface="Arial" charset="0"/>
              <a:ea typeface="Arial" charset="0"/>
            </a:endParaRPr>
          </a:p>
        </p:txBody>
      </p:sp>
      <p:sp>
        <p:nvSpPr>
          <p:cNvPr id="97" name="Freeform 96"/>
          <p:cNvSpPr/>
          <p:nvPr/>
        </p:nvSpPr>
        <p:spPr>
          <a:xfrm>
            <a:off x="14688486" y="10838121"/>
            <a:ext cx="349749" cy="1556722"/>
          </a:xfrm>
          <a:custGeom>
            <a:avLst/>
            <a:gdLst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72768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72768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4713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87397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65837 w 376733"/>
              <a:gd name="connsiteY5" fmla="*/ 1591055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76733"/>
              <a:gd name="connsiteY0" fmla="*/ 0 h 1645920"/>
              <a:gd name="connsiteX1" fmla="*/ 0 w 376733"/>
              <a:gd name="connsiteY1" fmla="*/ 0 h 1645920"/>
              <a:gd name="connsiteX2" fmla="*/ 0 w 376733"/>
              <a:gd name="connsiteY2" fmla="*/ 1645920 h 1645920"/>
              <a:gd name="connsiteX3" fmla="*/ 376733 w 376733"/>
              <a:gd name="connsiteY3" fmla="*/ 1645920 h 1645920"/>
              <a:gd name="connsiteX4" fmla="*/ 376733 w 376733"/>
              <a:gd name="connsiteY4" fmla="*/ 1591056 h 1645920"/>
              <a:gd name="connsiteX5" fmla="*/ 71154 w 376733"/>
              <a:gd name="connsiteY5" fmla="*/ 1564474 h 1645920"/>
              <a:gd name="connsiteX6" fmla="*/ 65837 w 376733"/>
              <a:gd name="connsiteY6" fmla="*/ 58521 h 1645920"/>
              <a:gd name="connsiteX7" fmla="*/ 336499 w 376733"/>
              <a:gd name="connsiteY7" fmla="*/ 58521 h 1645920"/>
              <a:gd name="connsiteX8" fmla="*/ 336499 w 376733"/>
              <a:gd name="connsiteY8" fmla="*/ 0 h 1645920"/>
              <a:gd name="connsiteX0" fmla="*/ 336499 w 387365"/>
              <a:gd name="connsiteY0" fmla="*/ 0 h 1645920"/>
              <a:gd name="connsiteX1" fmla="*/ 0 w 387365"/>
              <a:gd name="connsiteY1" fmla="*/ 0 h 1645920"/>
              <a:gd name="connsiteX2" fmla="*/ 0 w 387365"/>
              <a:gd name="connsiteY2" fmla="*/ 1645920 h 1645920"/>
              <a:gd name="connsiteX3" fmla="*/ 376733 w 387365"/>
              <a:gd name="connsiteY3" fmla="*/ 1645920 h 1645920"/>
              <a:gd name="connsiteX4" fmla="*/ 387365 w 387365"/>
              <a:gd name="connsiteY4" fmla="*/ 1564475 h 1645920"/>
              <a:gd name="connsiteX5" fmla="*/ 71154 w 387365"/>
              <a:gd name="connsiteY5" fmla="*/ 1564474 h 1645920"/>
              <a:gd name="connsiteX6" fmla="*/ 65837 w 387365"/>
              <a:gd name="connsiteY6" fmla="*/ 58521 h 1645920"/>
              <a:gd name="connsiteX7" fmla="*/ 336499 w 387365"/>
              <a:gd name="connsiteY7" fmla="*/ 58521 h 1645920"/>
              <a:gd name="connsiteX8" fmla="*/ 336499 w 387365"/>
              <a:gd name="connsiteY8" fmla="*/ 0 h 1645920"/>
              <a:gd name="connsiteX0" fmla="*/ 336499 w 405611"/>
              <a:gd name="connsiteY0" fmla="*/ 0 h 1645920"/>
              <a:gd name="connsiteX1" fmla="*/ 0 w 405611"/>
              <a:gd name="connsiteY1" fmla="*/ 0 h 1645920"/>
              <a:gd name="connsiteX2" fmla="*/ 0 w 405611"/>
              <a:gd name="connsiteY2" fmla="*/ 1645920 h 1645920"/>
              <a:gd name="connsiteX3" fmla="*/ 376733 w 405611"/>
              <a:gd name="connsiteY3" fmla="*/ 1645920 h 1645920"/>
              <a:gd name="connsiteX4" fmla="*/ 387365 w 405611"/>
              <a:gd name="connsiteY4" fmla="*/ 1564475 h 1645920"/>
              <a:gd name="connsiteX5" fmla="*/ 71154 w 405611"/>
              <a:gd name="connsiteY5" fmla="*/ 1564474 h 1645920"/>
              <a:gd name="connsiteX6" fmla="*/ 65837 w 405611"/>
              <a:gd name="connsiteY6" fmla="*/ 58521 h 1645920"/>
              <a:gd name="connsiteX7" fmla="*/ 405611 w 405611"/>
              <a:gd name="connsiteY7" fmla="*/ 63838 h 1645920"/>
              <a:gd name="connsiteX8" fmla="*/ 336499 w 405611"/>
              <a:gd name="connsiteY8" fmla="*/ 0 h 1645920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76733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403314 w 405611"/>
              <a:gd name="connsiteY3" fmla="*/ 165123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9791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71490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9371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51236"/>
              <a:gd name="connsiteX1" fmla="*/ 0 w 405611"/>
              <a:gd name="connsiteY1" fmla="*/ 5316 h 1651236"/>
              <a:gd name="connsiteX2" fmla="*/ 0 w 405611"/>
              <a:gd name="connsiteY2" fmla="*/ 1651236 h 1651236"/>
              <a:gd name="connsiteX3" fmla="*/ 387439 w 405611"/>
              <a:gd name="connsiteY3" fmla="*/ 1644886 h 1651236"/>
              <a:gd name="connsiteX4" fmla="*/ 387365 w 405611"/>
              <a:gd name="connsiteY4" fmla="*/ 1566616 h 1651236"/>
              <a:gd name="connsiteX5" fmla="*/ 71154 w 405611"/>
              <a:gd name="connsiteY5" fmla="*/ 1569790 h 1651236"/>
              <a:gd name="connsiteX6" fmla="*/ 65837 w 405611"/>
              <a:gd name="connsiteY6" fmla="*/ 63837 h 1651236"/>
              <a:gd name="connsiteX7" fmla="*/ 405611 w 405611"/>
              <a:gd name="connsiteY7" fmla="*/ 69154 h 1651236"/>
              <a:gd name="connsiteX8" fmla="*/ 400294 w 405611"/>
              <a:gd name="connsiteY8" fmla="*/ 0 h 1651236"/>
              <a:gd name="connsiteX0" fmla="*/ 400294 w 405611"/>
              <a:gd name="connsiteY0" fmla="*/ 0 h 1644886"/>
              <a:gd name="connsiteX1" fmla="*/ 0 w 405611"/>
              <a:gd name="connsiteY1" fmla="*/ 5316 h 1644886"/>
              <a:gd name="connsiteX2" fmla="*/ 0 w 405611"/>
              <a:gd name="connsiteY2" fmla="*/ 1644886 h 1644886"/>
              <a:gd name="connsiteX3" fmla="*/ 387439 w 405611"/>
              <a:gd name="connsiteY3" fmla="*/ 1644886 h 1644886"/>
              <a:gd name="connsiteX4" fmla="*/ 387365 w 405611"/>
              <a:gd name="connsiteY4" fmla="*/ 1566616 h 1644886"/>
              <a:gd name="connsiteX5" fmla="*/ 71154 w 405611"/>
              <a:gd name="connsiteY5" fmla="*/ 1569790 h 1644886"/>
              <a:gd name="connsiteX6" fmla="*/ 65837 w 405611"/>
              <a:gd name="connsiteY6" fmla="*/ 63837 h 1644886"/>
              <a:gd name="connsiteX7" fmla="*/ 405611 w 405611"/>
              <a:gd name="connsiteY7" fmla="*/ 69154 h 1644886"/>
              <a:gd name="connsiteX8" fmla="*/ 400294 w 405611"/>
              <a:gd name="connsiteY8" fmla="*/ 0 h 1644886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63837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60662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414236"/>
              <a:gd name="connsiteY0" fmla="*/ 0 h 1641711"/>
              <a:gd name="connsiteX1" fmla="*/ 0 w 414236"/>
              <a:gd name="connsiteY1" fmla="*/ 2141 h 1641711"/>
              <a:gd name="connsiteX2" fmla="*/ 0 w 414236"/>
              <a:gd name="connsiteY2" fmla="*/ 1641711 h 1641711"/>
              <a:gd name="connsiteX3" fmla="*/ 387439 w 414236"/>
              <a:gd name="connsiteY3" fmla="*/ 1641711 h 1641711"/>
              <a:gd name="connsiteX4" fmla="*/ 379172 w 414236"/>
              <a:gd name="connsiteY4" fmla="*/ 1600163 h 1641711"/>
              <a:gd name="connsiteX5" fmla="*/ 387365 w 414236"/>
              <a:gd name="connsiteY5" fmla="*/ 1563441 h 1641711"/>
              <a:gd name="connsiteX6" fmla="*/ 71154 w 414236"/>
              <a:gd name="connsiteY6" fmla="*/ 1566615 h 1641711"/>
              <a:gd name="connsiteX7" fmla="*/ 65837 w 414236"/>
              <a:gd name="connsiteY7" fmla="*/ 76537 h 1641711"/>
              <a:gd name="connsiteX8" fmla="*/ 386561 w 414236"/>
              <a:gd name="connsiteY8" fmla="*/ 75504 h 1641711"/>
              <a:gd name="connsiteX9" fmla="*/ 384419 w 414236"/>
              <a:gd name="connsiteY9" fmla="*/ 0 h 1641711"/>
              <a:gd name="connsiteX0" fmla="*/ 384419 w 431494"/>
              <a:gd name="connsiteY0" fmla="*/ 0 h 1641711"/>
              <a:gd name="connsiteX1" fmla="*/ 0 w 431494"/>
              <a:gd name="connsiteY1" fmla="*/ 2141 h 1641711"/>
              <a:gd name="connsiteX2" fmla="*/ 0 w 431494"/>
              <a:gd name="connsiteY2" fmla="*/ 1641711 h 1641711"/>
              <a:gd name="connsiteX3" fmla="*/ 387439 w 431494"/>
              <a:gd name="connsiteY3" fmla="*/ 1641711 h 1641711"/>
              <a:gd name="connsiteX4" fmla="*/ 387365 w 431494"/>
              <a:gd name="connsiteY4" fmla="*/ 1563441 h 1641711"/>
              <a:gd name="connsiteX5" fmla="*/ 71154 w 431494"/>
              <a:gd name="connsiteY5" fmla="*/ 1566615 h 1641711"/>
              <a:gd name="connsiteX6" fmla="*/ 65837 w 431494"/>
              <a:gd name="connsiteY6" fmla="*/ 76537 h 1641711"/>
              <a:gd name="connsiteX7" fmla="*/ 386561 w 431494"/>
              <a:gd name="connsiteY7" fmla="*/ 75504 h 1641711"/>
              <a:gd name="connsiteX8" fmla="*/ 384419 w 431494"/>
              <a:gd name="connsiteY8" fmla="*/ 0 h 1641711"/>
              <a:gd name="connsiteX0" fmla="*/ 384419 w 409039"/>
              <a:gd name="connsiteY0" fmla="*/ 0 h 1642067"/>
              <a:gd name="connsiteX1" fmla="*/ 0 w 409039"/>
              <a:gd name="connsiteY1" fmla="*/ 2141 h 1642067"/>
              <a:gd name="connsiteX2" fmla="*/ 0 w 409039"/>
              <a:gd name="connsiteY2" fmla="*/ 1641711 h 1642067"/>
              <a:gd name="connsiteX3" fmla="*/ 387439 w 409039"/>
              <a:gd name="connsiteY3" fmla="*/ 1641711 h 1642067"/>
              <a:gd name="connsiteX4" fmla="*/ 387365 w 409039"/>
              <a:gd name="connsiteY4" fmla="*/ 1563441 h 1642067"/>
              <a:gd name="connsiteX5" fmla="*/ 71154 w 409039"/>
              <a:gd name="connsiteY5" fmla="*/ 1566615 h 1642067"/>
              <a:gd name="connsiteX6" fmla="*/ 65837 w 409039"/>
              <a:gd name="connsiteY6" fmla="*/ 76537 h 1642067"/>
              <a:gd name="connsiteX7" fmla="*/ 386561 w 409039"/>
              <a:gd name="connsiteY7" fmla="*/ 75504 h 1642067"/>
              <a:gd name="connsiteX8" fmla="*/ 384419 w 409039"/>
              <a:gd name="connsiteY8" fmla="*/ 0 h 1642067"/>
              <a:gd name="connsiteX0" fmla="*/ 384419 w 410804"/>
              <a:gd name="connsiteY0" fmla="*/ 0 h 1641711"/>
              <a:gd name="connsiteX1" fmla="*/ 0 w 410804"/>
              <a:gd name="connsiteY1" fmla="*/ 2141 h 1641711"/>
              <a:gd name="connsiteX2" fmla="*/ 0 w 410804"/>
              <a:gd name="connsiteY2" fmla="*/ 1641711 h 1641711"/>
              <a:gd name="connsiteX3" fmla="*/ 387439 w 410804"/>
              <a:gd name="connsiteY3" fmla="*/ 1641711 h 1641711"/>
              <a:gd name="connsiteX4" fmla="*/ 387365 w 410804"/>
              <a:gd name="connsiteY4" fmla="*/ 1563441 h 1641711"/>
              <a:gd name="connsiteX5" fmla="*/ 71154 w 410804"/>
              <a:gd name="connsiteY5" fmla="*/ 1566615 h 1641711"/>
              <a:gd name="connsiteX6" fmla="*/ 65837 w 410804"/>
              <a:gd name="connsiteY6" fmla="*/ 76537 h 1641711"/>
              <a:gd name="connsiteX7" fmla="*/ 386561 w 410804"/>
              <a:gd name="connsiteY7" fmla="*/ 75504 h 1641711"/>
              <a:gd name="connsiteX8" fmla="*/ 384419 w 410804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  <a:gd name="connsiteX0" fmla="*/ 400294 w 400294"/>
              <a:gd name="connsiteY0" fmla="*/ 0 h 1644886"/>
              <a:gd name="connsiteX1" fmla="*/ 0 w 400294"/>
              <a:gd name="connsiteY1" fmla="*/ 5316 h 1644886"/>
              <a:gd name="connsiteX2" fmla="*/ 0 w 400294"/>
              <a:gd name="connsiteY2" fmla="*/ 1644886 h 1644886"/>
              <a:gd name="connsiteX3" fmla="*/ 387439 w 400294"/>
              <a:gd name="connsiteY3" fmla="*/ 1644886 h 1644886"/>
              <a:gd name="connsiteX4" fmla="*/ 387365 w 400294"/>
              <a:gd name="connsiteY4" fmla="*/ 1566616 h 1644886"/>
              <a:gd name="connsiteX5" fmla="*/ 71154 w 400294"/>
              <a:gd name="connsiteY5" fmla="*/ 1569790 h 1644886"/>
              <a:gd name="connsiteX6" fmla="*/ 65837 w 400294"/>
              <a:gd name="connsiteY6" fmla="*/ 79712 h 1644886"/>
              <a:gd name="connsiteX7" fmla="*/ 386561 w 400294"/>
              <a:gd name="connsiteY7" fmla="*/ 78679 h 1644886"/>
              <a:gd name="connsiteX8" fmla="*/ 400294 w 400294"/>
              <a:gd name="connsiteY8" fmla="*/ 0 h 1644886"/>
              <a:gd name="connsiteX0" fmla="*/ 37806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78069 w 387439"/>
              <a:gd name="connsiteY8" fmla="*/ 0 h 1641711"/>
              <a:gd name="connsiteX0" fmla="*/ 384419 w 387439"/>
              <a:gd name="connsiteY0" fmla="*/ 0 h 1641711"/>
              <a:gd name="connsiteX1" fmla="*/ 0 w 387439"/>
              <a:gd name="connsiteY1" fmla="*/ 2141 h 1641711"/>
              <a:gd name="connsiteX2" fmla="*/ 0 w 387439"/>
              <a:gd name="connsiteY2" fmla="*/ 1641711 h 1641711"/>
              <a:gd name="connsiteX3" fmla="*/ 387439 w 387439"/>
              <a:gd name="connsiteY3" fmla="*/ 1641711 h 1641711"/>
              <a:gd name="connsiteX4" fmla="*/ 387365 w 387439"/>
              <a:gd name="connsiteY4" fmla="*/ 1563441 h 1641711"/>
              <a:gd name="connsiteX5" fmla="*/ 71154 w 387439"/>
              <a:gd name="connsiteY5" fmla="*/ 1566615 h 1641711"/>
              <a:gd name="connsiteX6" fmla="*/ 65837 w 387439"/>
              <a:gd name="connsiteY6" fmla="*/ 76537 h 1641711"/>
              <a:gd name="connsiteX7" fmla="*/ 386561 w 387439"/>
              <a:gd name="connsiteY7" fmla="*/ 75504 h 1641711"/>
              <a:gd name="connsiteX8" fmla="*/ 384419 w 387439"/>
              <a:gd name="connsiteY8" fmla="*/ 0 h 1641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439" h="1641711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99" name="Straight Connector 98"/>
          <p:cNvCxnSpPr/>
          <p:nvPr/>
        </p:nvCxnSpPr>
        <p:spPr bwMode="auto">
          <a:xfrm flipV="1">
            <a:off x="28347550" y="10939630"/>
            <a:ext cx="82296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/>
          <p:cNvCxnSpPr/>
          <p:nvPr/>
        </p:nvCxnSpPr>
        <p:spPr bwMode="auto">
          <a:xfrm>
            <a:off x="9760667" y="14088242"/>
            <a:ext cx="8250243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/>
          <p:nvPr/>
        </p:nvCxnSpPr>
        <p:spPr bwMode="auto">
          <a:xfrm>
            <a:off x="762058" y="8065804"/>
            <a:ext cx="8104851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2" name="Straight Connector 101"/>
          <p:cNvCxnSpPr/>
          <p:nvPr/>
        </p:nvCxnSpPr>
        <p:spPr bwMode="auto">
          <a:xfrm flipV="1">
            <a:off x="28382276" y="15317320"/>
            <a:ext cx="822960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0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2238192"/>
              </p:ext>
            </p:extLst>
          </p:nvPr>
        </p:nvGraphicFramePr>
        <p:xfrm>
          <a:off x="13918434" y="14418664"/>
          <a:ext cx="4478422" cy="42011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2"/>
          </a:graphicData>
        </a:graphic>
      </p:graphicFrame>
      <p:cxnSp>
        <p:nvCxnSpPr>
          <p:cNvPr id="106" name="Straight Connector 105"/>
          <p:cNvCxnSpPr/>
          <p:nvPr/>
        </p:nvCxnSpPr>
        <p:spPr bwMode="auto">
          <a:xfrm>
            <a:off x="9918520" y="9520493"/>
            <a:ext cx="8120098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37" name="Picture 3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2172" y="14577962"/>
            <a:ext cx="464970" cy="464970"/>
          </a:xfrm>
          <a:prstGeom prst="rect">
            <a:avLst/>
          </a:prstGeom>
        </p:spPr>
      </p:pic>
      <p:sp>
        <p:nvSpPr>
          <p:cNvPr id="93" name="Rectangle 92"/>
          <p:cNvSpPr/>
          <p:nvPr/>
        </p:nvSpPr>
        <p:spPr>
          <a:xfrm>
            <a:off x="28447324" y="19399526"/>
            <a:ext cx="8658065" cy="1291144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800"/>
              </a:spcAft>
              <a:defRPr/>
            </a:pPr>
            <a:r>
              <a:rPr lang="en-US" altLang="en-US" sz="2400" dirty="0">
                <a:solidFill>
                  <a:schemeClr val="bg1"/>
                </a:solidFill>
                <a:ea typeface="Arial" charset="0"/>
              </a:rPr>
              <a:t>Department of Romance Languages and </a:t>
            </a:r>
            <a:r>
              <a:rPr lang="en-US" altLang="en-US" sz="2400" dirty="0" smtClean="0">
                <a:solidFill>
                  <a:schemeClr val="bg1"/>
                </a:solidFill>
                <a:ea typeface="Arial" charset="0"/>
              </a:rPr>
              <a:t>Literatures</a:t>
            </a:r>
            <a:br>
              <a:rPr lang="en-US" altLang="en-US" sz="2400" dirty="0" smtClean="0">
                <a:solidFill>
                  <a:schemeClr val="bg1"/>
                </a:solidFill>
                <a:ea typeface="Arial" charset="0"/>
              </a:rPr>
            </a:br>
            <a:r>
              <a:rPr lang="en-US" altLang="en-US" sz="2400" dirty="0" smtClean="0">
                <a:solidFill>
                  <a:schemeClr val="bg1"/>
                </a:solidFill>
                <a:ea typeface="Arial" charset="0"/>
              </a:rPr>
              <a:t>College </a:t>
            </a:r>
            <a:r>
              <a:rPr lang="en-US" altLang="en-US" sz="2400" dirty="0">
                <a:solidFill>
                  <a:schemeClr val="bg1"/>
                </a:solidFill>
                <a:ea typeface="Arial" charset="0"/>
              </a:rPr>
              <a:t>of Arts and Sciences </a:t>
            </a:r>
            <a:endParaRPr lang="en-US" altLang="en-US" sz="2400" dirty="0" smtClean="0">
              <a:solidFill>
                <a:schemeClr val="bg1"/>
              </a:solidFill>
              <a:ea typeface="Arial" charset="0"/>
            </a:endParaRPr>
          </a:p>
          <a:p>
            <a:pPr>
              <a:spcAft>
                <a:spcPts val="80"/>
              </a:spcAft>
              <a:defRPr/>
            </a:pPr>
            <a:r>
              <a:rPr lang="en-US" sz="2400" b="1" dirty="0">
                <a:solidFill>
                  <a:schemeClr val="bg1"/>
                </a:solidFill>
              </a:rPr>
              <a:t>buffalo.edu</a:t>
            </a:r>
          </a:p>
          <a:p>
            <a:pPr>
              <a:spcAft>
                <a:spcPts val="80"/>
              </a:spcAft>
              <a:defRPr/>
            </a:pPr>
            <a:endParaRPr lang="en-US" altLang="en-US" sz="2400" dirty="0">
              <a:solidFill>
                <a:schemeClr val="bg1"/>
              </a:solidFill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2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Research Poster Template">
  <a:themeElements>
    <a:clrScheme name="UB Color Palette">
      <a:dk1>
        <a:srgbClr val="666666"/>
      </a:dk1>
      <a:lt1>
        <a:srgbClr val="FFFFFF"/>
      </a:lt1>
      <a:dk2>
        <a:srgbClr val="005BBB"/>
      </a:dk2>
      <a:lt2>
        <a:srgbClr val="FFFFFF"/>
      </a:lt2>
      <a:accent1>
        <a:srgbClr val="005BBB"/>
      </a:accent1>
      <a:accent2>
        <a:srgbClr val="41B6E6"/>
      </a:accent2>
      <a:accent3>
        <a:srgbClr val="E56D54"/>
      </a:accent3>
      <a:accent4>
        <a:srgbClr val="666666"/>
      </a:accent4>
      <a:accent5>
        <a:srgbClr val="007681"/>
      </a:accent5>
      <a:accent6>
        <a:srgbClr val="003E51"/>
      </a:accent6>
      <a:hlink>
        <a:srgbClr val="186BB7"/>
      </a:hlink>
      <a:folHlink>
        <a:srgbClr val="D86A4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UB Powerpoint Theme</Template>
  <TotalTime>458</TotalTime>
  <Words>459</Words>
  <Application>Microsoft Macintosh PowerPoint</Application>
  <PresentationFormat>Custom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 Narrow</vt:lpstr>
      <vt:lpstr>Calibri</vt:lpstr>
      <vt:lpstr>ＭＳ Ｐゴシック</vt:lpstr>
      <vt:lpstr>Arial</vt:lpstr>
      <vt:lpstr>1_Research Poster Template</vt:lpstr>
      <vt:lpstr>PowerPoint Presentation</vt:lpstr>
    </vt:vector>
  </TitlesOfParts>
  <Manager/>
  <Company>© University at Buffalo</Company>
  <LinksUpToDate>false</LinksUpToDate>
  <SharedDoc>false</SharedDoc>
  <HyperlinkBase>www.buffalo.edu/brand</HyperlinkBase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 Research Poster Template</dc:title>
  <dc:subject/>
  <dc:creator/>
  <cp:keywords/>
  <dc:description/>
  <cp:lastModifiedBy>Microsoft Office User</cp:lastModifiedBy>
  <cp:revision>62</cp:revision>
  <cp:lastPrinted>2016-09-29T19:48:31Z</cp:lastPrinted>
  <dcterms:created xsi:type="dcterms:W3CDTF">2016-09-29T18:43:16Z</dcterms:created>
  <dcterms:modified xsi:type="dcterms:W3CDTF">2018-08-06T20:42:29Z</dcterms:modified>
  <cp:category/>
</cp:coreProperties>
</file>