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14"/>
  </p:notesMasterIdLst>
  <p:handoutMasterIdLst>
    <p:handoutMasterId r:id="rId15"/>
  </p:handoutMasterIdLst>
  <p:sldIdLst>
    <p:sldId id="291" r:id="rId2"/>
    <p:sldId id="292" r:id="rId3"/>
    <p:sldId id="302" r:id="rId4"/>
    <p:sldId id="294" r:id="rId5"/>
    <p:sldId id="295" r:id="rId6"/>
    <p:sldId id="296" r:id="rId7"/>
    <p:sldId id="297" r:id="rId8"/>
    <p:sldId id="298" r:id="rId9"/>
    <p:sldId id="301" r:id="rId10"/>
    <p:sldId id="300" r:id="rId11"/>
    <p:sldId id="286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383"/>
    <a:srgbClr val="666666"/>
    <a:srgbClr val="005BBB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/>
    <p:restoredTop sz="95850"/>
  </p:normalViewPr>
  <p:slideViewPr>
    <p:cSldViewPr snapToGrid="0" snapToObjects="1">
      <p:cViewPr varScale="1">
        <p:scale>
          <a:sx n="122" d="100"/>
          <a:sy n="122" d="100"/>
        </p:scale>
        <p:origin x="1584" y="208"/>
      </p:cViewPr>
      <p:guideLst/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r>
              <a:rPr lang="en-US" sz="2400" b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Analysis</a:t>
            </a:r>
            <a:endParaRPr lang="en-US" sz="2400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2972487313846309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4865452951582E-2"/>
          <c:y val="0.18978671073608999"/>
          <c:w val="0.90466852428734701"/>
          <c:h val="0.61769160425548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7-484E-931C-C79D55B898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27-484E-931C-C79D55B898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27-484E-931C-C79D55B89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61020944"/>
        <c:axId val="-482026064"/>
      </c:barChart>
      <c:catAx>
        <c:axId val="-46102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12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482026064"/>
        <c:crosses val="autoZero"/>
        <c:auto val="1"/>
        <c:lblAlgn val="ctr"/>
        <c:lblOffset val="100"/>
        <c:noMultiLvlLbl val="0"/>
      </c:catAx>
      <c:valAx>
        <c:axId val="-48202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46102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186910035848"/>
          <c:y val="0.93190648234361995"/>
          <c:w val="0.60624004007451404"/>
          <c:h val="6.7945372505546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62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7/31/23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857"/>
            <a:ext cx="9144000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8" y="5366672"/>
            <a:ext cx="6810538" cy="97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883920"/>
            <a:ext cx="9144000" cy="5974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4224129" y="1320800"/>
            <a:ext cx="4391186" cy="49209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427100" y="1320800"/>
            <a:ext cx="3797029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647941" cy="439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48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1" y="56223"/>
            <a:ext cx="5839539" cy="8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256314" y="2177143"/>
            <a:ext cx="4887686" cy="468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284464" y="6221885"/>
            <a:ext cx="544068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200" b="1" smtClean="0"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1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1" y="2189264"/>
            <a:ext cx="7886700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3990560" cy="44340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706177" y="2185417"/>
            <a:ext cx="3990560" cy="4324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5" y="2185417"/>
            <a:ext cx="8231788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342900" marR="0" indent="-3048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8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/>
              <a:t>Duis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5197" y="2185416"/>
            <a:ext cx="7259240" cy="3848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5BBB"/>
              </a:buClr>
              <a:buFontTx/>
              <a:buNone/>
              <a:defRPr sz="28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552450" indent="-209550">
              <a:lnSpc>
                <a:spcPct val="100000"/>
              </a:lnSpc>
              <a:buClr>
                <a:srgbClr val="005BBB"/>
              </a:buClr>
              <a:buFont typeface="Arial" charset="0"/>
              <a:buChar char="•"/>
              <a:tabLst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224130" y="873940"/>
            <a:ext cx="4919870" cy="59872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3588308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588307" cy="41916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104861" y="873940"/>
            <a:ext cx="5039140" cy="31215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427100" y="1320800"/>
            <a:ext cx="3548551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4102047" y="3998296"/>
            <a:ext cx="2565024" cy="28539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658445" y="3998296"/>
            <a:ext cx="2485556" cy="28539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54854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1479" y="0"/>
            <a:ext cx="87720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8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34334" y="1023930"/>
            <a:ext cx="6418317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3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534334" y="2555889"/>
            <a:ext cx="6418317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81" y="0"/>
            <a:ext cx="9143998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5196" y="2320111"/>
            <a:ext cx="78867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284464" y="6221885"/>
            <a:ext cx="544068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2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1" y="56223"/>
            <a:ext cx="5839539" cy="8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4" r:id="rId2"/>
    <p:sldLayoutId id="2147483905" r:id="rId3"/>
    <p:sldLayoutId id="2147483895" r:id="rId4"/>
    <p:sldLayoutId id="2147483897" r:id="rId5"/>
    <p:sldLayoutId id="2147483907" r:id="rId6"/>
    <p:sldLayoutId id="2147483898" r:id="rId7"/>
    <p:sldLayoutId id="2147483900" r:id="rId8"/>
    <p:sldLayoutId id="2147483906" r:id="rId9"/>
    <p:sldLayoutId id="2147483902" r:id="rId10"/>
    <p:sldLayoutId id="2147483904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LucidaGrande" charset="0"/>
        <a:buChar char="-"/>
        <a:defRPr sz="135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0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orient="horz" pos="4016" userDrawn="1">
          <p15:clr>
            <a:srgbClr val="F26B43"/>
          </p15:clr>
        </p15:guide>
        <p15:guide id="4" pos="5544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3348" userDrawn="1">
          <p15:clr>
            <a:srgbClr val="F26B43"/>
          </p15:clr>
        </p15:guide>
        <p15:guide id="7" pos="3528" userDrawn="1">
          <p15:clr>
            <a:srgbClr val="F26B43"/>
          </p15:clr>
        </p15:guide>
        <p15:guide id="8" pos="3384" userDrawn="1">
          <p15:clr>
            <a:srgbClr val="F26B43"/>
          </p15:clr>
        </p15:guide>
        <p15:guide id="9" orient="horz" pos="1848" userDrawn="1">
          <p15:clr>
            <a:srgbClr val="F26B43"/>
          </p15:clr>
        </p15:guide>
        <p15:guide id="10" orient="horz" pos="1896" userDrawn="1">
          <p15:clr>
            <a:srgbClr val="F26B43"/>
          </p15:clr>
        </p15:guide>
        <p15:guide id="11" orient="horz" pos="2880" userDrawn="1">
          <p15:clr>
            <a:srgbClr val="F26B43"/>
          </p15:clr>
        </p15:guide>
        <p15:guide id="12" orient="horz" pos="28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ffalo.edu/brand/creative/color/color-palett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ffalo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Sub-topic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6182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TextBox 2"/>
          <p:cNvSpPr txBox="1"/>
          <p:nvPr/>
        </p:nvSpPr>
        <p:spPr>
          <a:xfrm>
            <a:off x="265674" y="6093921"/>
            <a:ext cx="262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Note: 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neque digni and in aliquet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nisl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et a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umis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4" name="Arc 3"/>
          <p:cNvSpPr/>
          <p:nvPr/>
        </p:nvSpPr>
        <p:spPr>
          <a:xfrm rot="14652315" flipV="1">
            <a:off x="868885" y="5413358"/>
            <a:ext cx="1049348" cy="1247329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chemeClr val="bg1"/>
            </a:solidFill>
            <a:prstDash val="solid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Placeholder 14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3163936937"/>
              </p:ext>
            </p:extLst>
          </p:nvPr>
        </p:nvGraphicFramePr>
        <p:xfrm>
          <a:off x="4224129" y="1650124"/>
          <a:ext cx="4615071" cy="4614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Lorem ipsum dolor sit amet, consectet adipiscing elit. Mauris vehicula a dui in neque dignissim, in aliquet nisl varius. Sed a erat ut magna vulputate feugiat. Quisque varius libero placerat </a:t>
            </a:r>
            <a:r>
              <a:rPr lang="en-US" dirty="0" err="1"/>
              <a:t>erat</a:t>
            </a:r>
            <a:r>
              <a:rPr lang="en-US" dirty="0"/>
              <a:t> and.</a:t>
            </a:r>
          </a:p>
        </p:txBody>
      </p:sp>
    </p:spTree>
    <p:extLst>
      <p:ext uri="{BB962C8B-B14F-4D97-AF65-F5344CB8AC3E}">
        <p14:creationId xmlns:p14="http://schemas.microsoft.com/office/powerpoint/2010/main" val="2102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 rot="16200000" flipV="1">
            <a:off x="652403" y="3896096"/>
            <a:ext cx="1049348" cy="1247329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chemeClr val="accent3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61889" y="470162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918242" y="470162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274595" y="470162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1630948" y="470162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7" name="Oval 6"/>
          <p:cNvSpPr/>
          <p:nvPr/>
        </p:nvSpPr>
        <p:spPr>
          <a:xfrm>
            <a:off x="1987300" y="470162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2343653" y="470162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9" name="Oval 8"/>
          <p:cNvSpPr/>
          <p:nvPr/>
        </p:nvSpPr>
        <p:spPr>
          <a:xfrm>
            <a:off x="2700006" y="470162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3056359" y="470162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11" name="Oval 10"/>
          <p:cNvSpPr/>
          <p:nvPr/>
        </p:nvSpPr>
        <p:spPr>
          <a:xfrm>
            <a:off x="3412711" y="470162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12" name="Oval 11"/>
          <p:cNvSpPr/>
          <p:nvPr/>
        </p:nvSpPr>
        <p:spPr>
          <a:xfrm>
            <a:off x="3769063" y="4701622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3" name="Oval 12"/>
          <p:cNvSpPr/>
          <p:nvPr/>
        </p:nvSpPr>
        <p:spPr>
          <a:xfrm>
            <a:off x="562451" y="4978856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918804" y="4978856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275157" y="4978856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1631509" y="4978856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1987862" y="4978856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2344215" y="4978856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19" name="Oval 18"/>
          <p:cNvSpPr/>
          <p:nvPr/>
        </p:nvSpPr>
        <p:spPr>
          <a:xfrm>
            <a:off x="2700568" y="4978856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20" name="Oval 19"/>
          <p:cNvSpPr/>
          <p:nvPr/>
        </p:nvSpPr>
        <p:spPr>
          <a:xfrm>
            <a:off x="3056920" y="4978856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21" name="Oval 20"/>
          <p:cNvSpPr/>
          <p:nvPr/>
        </p:nvSpPr>
        <p:spPr>
          <a:xfrm>
            <a:off x="3413273" y="4978856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3769624" y="4978856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23" name="Arc 22"/>
          <p:cNvSpPr/>
          <p:nvPr/>
        </p:nvSpPr>
        <p:spPr>
          <a:xfrm rot="16200000" flipV="1">
            <a:off x="2357479" y="3896095"/>
            <a:ext cx="1049348" cy="1247329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chemeClr val="accent3"/>
            </a:solidFill>
            <a:prstDash val="solid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1889" y="5498449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5" name="Oval 24"/>
          <p:cNvSpPr/>
          <p:nvPr/>
        </p:nvSpPr>
        <p:spPr>
          <a:xfrm>
            <a:off x="918242" y="5498449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1274595" y="5498449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27" name="Oval 26"/>
          <p:cNvSpPr/>
          <p:nvPr/>
        </p:nvSpPr>
        <p:spPr>
          <a:xfrm>
            <a:off x="1630948" y="5498449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28" name="Oval 27"/>
          <p:cNvSpPr/>
          <p:nvPr/>
        </p:nvSpPr>
        <p:spPr>
          <a:xfrm>
            <a:off x="1987300" y="5498449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29" name="Oval 28"/>
          <p:cNvSpPr/>
          <p:nvPr/>
        </p:nvSpPr>
        <p:spPr>
          <a:xfrm>
            <a:off x="2343653" y="5498449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30" name="Oval 29"/>
          <p:cNvSpPr/>
          <p:nvPr/>
        </p:nvSpPr>
        <p:spPr>
          <a:xfrm>
            <a:off x="2700006" y="5498449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1" name="Oval 30"/>
          <p:cNvSpPr/>
          <p:nvPr/>
        </p:nvSpPr>
        <p:spPr>
          <a:xfrm>
            <a:off x="3056359" y="5498449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32" name="Oval 31"/>
          <p:cNvSpPr/>
          <p:nvPr/>
        </p:nvSpPr>
        <p:spPr>
          <a:xfrm>
            <a:off x="3412711" y="5498449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33" name="Oval 32"/>
          <p:cNvSpPr/>
          <p:nvPr/>
        </p:nvSpPr>
        <p:spPr>
          <a:xfrm>
            <a:off x="3769063" y="5498449"/>
            <a:ext cx="167684" cy="167684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J</a:t>
            </a:r>
          </a:p>
        </p:txBody>
      </p:sp>
      <p:sp>
        <p:nvSpPr>
          <p:cNvPr id="34" name="Oval 33"/>
          <p:cNvSpPr/>
          <p:nvPr/>
        </p:nvSpPr>
        <p:spPr>
          <a:xfrm>
            <a:off x="561889" y="5765788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35" name="Oval 34"/>
          <p:cNvSpPr/>
          <p:nvPr/>
        </p:nvSpPr>
        <p:spPr>
          <a:xfrm>
            <a:off x="918242" y="5765788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36" name="Oval 35"/>
          <p:cNvSpPr/>
          <p:nvPr/>
        </p:nvSpPr>
        <p:spPr>
          <a:xfrm>
            <a:off x="1274595" y="5765788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7" name="Oval 36"/>
          <p:cNvSpPr/>
          <p:nvPr/>
        </p:nvSpPr>
        <p:spPr>
          <a:xfrm>
            <a:off x="1630948" y="5765788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8" name="Oval 37"/>
          <p:cNvSpPr/>
          <p:nvPr/>
        </p:nvSpPr>
        <p:spPr>
          <a:xfrm>
            <a:off x="1987300" y="5765788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9" name="Oval 38"/>
          <p:cNvSpPr/>
          <p:nvPr/>
        </p:nvSpPr>
        <p:spPr>
          <a:xfrm>
            <a:off x="2343653" y="5765788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40" name="Oval 39"/>
          <p:cNvSpPr/>
          <p:nvPr/>
        </p:nvSpPr>
        <p:spPr>
          <a:xfrm>
            <a:off x="2700006" y="5765788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41" name="Oval 40"/>
          <p:cNvSpPr/>
          <p:nvPr/>
        </p:nvSpPr>
        <p:spPr>
          <a:xfrm>
            <a:off x="3056359" y="5765788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42" name="Oval 41"/>
          <p:cNvSpPr/>
          <p:nvPr/>
        </p:nvSpPr>
        <p:spPr>
          <a:xfrm>
            <a:off x="3412711" y="5765788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43" name="Oval 42"/>
          <p:cNvSpPr/>
          <p:nvPr/>
        </p:nvSpPr>
        <p:spPr>
          <a:xfrm>
            <a:off x="3769063" y="5765788"/>
            <a:ext cx="167684" cy="167684"/>
          </a:xfrm>
          <a:prstGeom prst="ellipse">
            <a:avLst/>
          </a:prstGeom>
          <a:noFill/>
          <a:ln w="26543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J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606604" y="4407814"/>
            <a:ext cx="1680210" cy="0"/>
          </a:xfrm>
          <a:prstGeom prst="straightConnector1">
            <a:avLst/>
          </a:prstGeom>
          <a:ln w="20320">
            <a:solidFill>
              <a:schemeClr val="accent3"/>
            </a:solidFill>
            <a:prstDash val="dash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566198" y="5393653"/>
            <a:ext cx="1699260" cy="612"/>
          </a:xfrm>
          <a:prstGeom prst="straightConnector1">
            <a:avLst/>
          </a:prstGeom>
          <a:ln w="20320">
            <a:solidFill>
              <a:schemeClr val="accent3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566198" y="5640987"/>
            <a:ext cx="1680210" cy="8354"/>
          </a:xfrm>
          <a:prstGeom prst="straightConnector1">
            <a:avLst/>
          </a:prstGeom>
          <a:ln w="20320">
            <a:solidFill>
              <a:schemeClr val="accent3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4628173" y="4903434"/>
            <a:ext cx="1637285" cy="1352"/>
          </a:xfrm>
          <a:prstGeom prst="straightConnector1">
            <a:avLst/>
          </a:prstGeom>
          <a:ln w="20320">
            <a:solidFill>
              <a:schemeClr val="accent3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1"/>
          <p:cNvSpPr txBox="1">
            <a:spLocks/>
          </p:cNvSpPr>
          <p:nvPr/>
        </p:nvSpPr>
        <p:spPr>
          <a:xfrm>
            <a:off x="429768" y="1765006"/>
            <a:ext cx="8346370" cy="9336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spc="-38" dirty="0"/>
              <a:t>Copy and paste these graphic elements to give your presentation a touch of color. Only use the official UB brand color palette. For more information, please visit </a:t>
            </a:r>
            <a:r>
              <a:rPr lang="en-US" sz="2800" spc="-38" dirty="0">
                <a:solidFill>
                  <a:srgbClr val="828383"/>
                </a:solidFill>
                <a:hlinkClick r:id="rId2"/>
              </a:rPr>
              <a:t>www.buffalo.edu/brand/creative/color/color-palette</a:t>
            </a:r>
            <a:r>
              <a:rPr lang="en-US" sz="2800" spc="-38" dirty="0">
                <a:solidFill>
                  <a:srgbClr val="828383"/>
                </a:solidFill>
              </a:rPr>
              <a:t>.</a:t>
            </a:r>
          </a:p>
        </p:txBody>
      </p:sp>
      <p:sp>
        <p:nvSpPr>
          <p:cNvPr id="63" name="Freeform 62"/>
          <p:cNvSpPr/>
          <p:nvPr/>
        </p:nvSpPr>
        <p:spPr>
          <a:xfrm>
            <a:off x="6840380" y="5372682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64" name="Freeform 63"/>
          <p:cNvSpPr/>
          <p:nvPr/>
        </p:nvSpPr>
        <p:spPr>
          <a:xfrm rot="10800000">
            <a:off x="8047458" y="5385671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40381" y="5410086"/>
            <a:ext cx="1336621" cy="542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Note: </a:t>
            </a:r>
            <a:r>
              <a:rPr lang="en-US" sz="975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neque in dignissim, and quet nis et umis varius.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802280" y="4088212"/>
            <a:ext cx="1540962" cy="8431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6902021" y="4197361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68" name="Freeform 67"/>
          <p:cNvSpPr/>
          <p:nvPr/>
        </p:nvSpPr>
        <p:spPr>
          <a:xfrm rot="10800000">
            <a:off x="8109099" y="4210350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979883" y="4261039"/>
            <a:ext cx="118206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neque dignissim, and in aliquet nisl </a:t>
            </a:r>
            <a:b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 umis varius.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587554" y="4656279"/>
            <a:ext cx="1677904" cy="0"/>
          </a:xfrm>
          <a:prstGeom prst="straightConnector1">
            <a:avLst/>
          </a:prstGeom>
          <a:ln w="20320">
            <a:solidFill>
              <a:schemeClr val="accent3"/>
            </a:solidFill>
            <a:prstDash val="dash"/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4599536" y="5896062"/>
            <a:ext cx="1644566" cy="612"/>
          </a:xfrm>
          <a:prstGeom prst="straightConnector1">
            <a:avLst/>
          </a:prstGeom>
          <a:ln w="2032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tle 4"/>
          <p:cNvSpPr txBox="1">
            <a:spLocks/>
          </p:cNvSpPr>
          <p:nvPr/>
        </p:nvSpPr>
        <p:spPr>
          <a:xfrm>
            <a:off x="427101" y="900390"/>
            <a:ext cx="3201490" cy="716084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Graphic Elements</a:t>
            </a:r>
          </a:p>
        </p:txBody>
      </p:sp>
    </p:spTree>
    <p:extLst>
      <p:ext uri="{BB962C8B-B14F-4D97-AF65-F5344CB8AC3E}">
        <p14:creationId xmlns:p14="http://schemas.microsoft.com/office/powerpoint/2010/main" val="21995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Divider</a:t>
            </a:r>
            <a:br>
              <a:rPr lang="en-US"/>
            </a:br>
            <a:r>
              <a:rPr lang="en-US"/>
              <a:t>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8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C91C0D-3DF5-7BE6-FF82-DCB6751A8D27}"/>
              </a:ext>
            </a:extLst>
          </p:cNvPr>
          <p:cNvSpPr txBox="1"/>
          <p:nvPr/>
        </p:nvSpPr>
        <p:spPr>
          <a:xfrm>
            <a:off x="569467" y="2133600"/>
            <a:ext cx="78703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 no more than seven text lines per slide.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 no more than seven bullet points.</a:t>
            </a:r>
            <a:br>
              <a:rPr lang="en-US" sz="2800" dirty="0"/>
            </a:b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Try to keep each line to seven words.</a:t>
            </a:r>
            <a:br>
              <a:rPr lang="en-US" sz="2800" dirty="0"/>
            </a:br>
            <a:r>
              <a:rPr lang="en-US" sz="2800" i="1" dirty="0"/>
              <a:t>(Slide titles aren’t included in the count.)</a:t>
            </a:r>
            <a:br>
              <a:rPr lang="en-US" sz="2800" i="1" dirty="0"/>
            </a:br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Body font size should be 28pt for legibility. If you find yourself needing to reduce font size, consider reducing amount of text instead.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AC24EE-0AB2-EF9C-3582-3E123B3EECAF}"/>
              </a:ext>
            </a:extLst>
          </p:cNvPr>
          <p:cNvSpPr txBox="1">
            <a:spLocks/>
          </p:cNvSpPr>
          <p:nvPr/>
        </p:nvSpPr>
        <p:spPr>
          <a:xfrm>
            <a:off x="569468" y="1320800"/>
            <a:ext cx="7870339" cy="7160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The 7/7/7 Rule for PowerPoint</a:t>
            </a:r>
          </a:p>
        </p:txBody>
      </p:sp>
    </p:spTree>
    <p:extLst>
      <p:ext uri="{BB962C8B-B14F-4D97-AF65-F5344CB8AC3E}">
        <p14:creationId xmlns:p14="http://schemas.microsoft.com/office/powerpoint/2010/main" val="191089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7100" y="2189264"/>
            <a:ext cx="8117809" cy="3790483"/>
          </a:xfrm>
        </p:spPr>
        <p:txBody>
          <a:bodyPr/>
          <a:lstStyle/>
          <a:p>
            <a:r>
              <a:rPr lang="en-US" dirty="0"/>
              <a:t>Em psum dolor sit amet, consectetur adipiscing elit. Mauris vehicula dui in neque dignissim, in aliquet nisl varius. Sed a erat ut magna vulputate feugiat. Quisque varius libero placerat erat lobortis congue. Integer a arcu vel ante bibendum scelerisque. Class aptent taciti sociosqu </a:t>
            </a:r>
            <a:r>
              <a:rPr lang="en-US" dirty="0">
                <a:hlinkClick r:id="rId3"/>
              </a:rPr>
              <a:t>ad litora torquent.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3815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punit</a:t>
            </a:r>
            <a:r>
              <a:rPr lang="en-US" dirty="0"/>
              <a:t> et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and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Sed and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lvl="0"/>
            <a:r>
              <a:rPr lang="en-US"/>
              <a:t>Etiam molestie velit vitae dolor and a euismod, sit amet finibus risus mattis. In ornare convallis velit vitae cursus. Integer egestas sit amet mi vehicula sollicitudin. Pellentesque habitant a malesuada fames ac turpis.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8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Lorem ipsum dolor amet,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</a:p>
          <a:p>
            <a:r>
              <a:rPr lang="en-US" dirty="0"/>
              <a:t>Quisque ac orci in and turpis and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  <a:p>
            <a:r>
              <a:rPr lang="en-US" dirty="0"/>
              <a:t>Donec vitae justo et neque mollis un consectetur.</a:t>
            </a:r>
          </a:p>
          <a:p>
            <a:r>
              <a:rPr lang="en-US" dirty="0"/>
              <a:t>Etiam aliquet ex sed bibendum et consequat.</a:t>
            </a:r>
          </a:p>
          <a:p>
            <a:r>
              <a:rPr lang="en-US" dirty="0"/>
              <a:t>Cras lacinia est ac elit dignissim varius.</a:t>
            </a:r>
          </a:p>
          <a:p>
            <a:r>
              <a:rPr lang="en-US" dirty="0"/>
              <a:t>Duis sit amet odio facilisis turpis elit placerat.</a:t>
            </a:r>
          </a:p>
          <a:p>
            <a:r>
              <a:rPr lang="en-US" dirty="0"/>
              <a:t>Justo et neque odio facilisis turpis placerat.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379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898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7102" y="2189263"/>
            <a:ext cx="3671932" cy="4191659"/>
          </a:xfrm>
        </p:spPr>
        <p:txBody>
          <a:bodyPr/>
          <a:lstStyle/>
          <a:p>
            <a:r>
              <a:rPr lang="en-US" dirty="0"/>
              <a:t>Em psum dolor sit amet, consectetur adipiscing elit. Mauris vehicula dui in neque dignissim, in aliquet nisl varius. Sed a erat ut magna vulputate feugiat. Quisque varius and libero placerat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82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 psum dolor sit amet, consectetur adipiscing elit. Mauris vehicula dui in neque dignissim, in aliquet nisl varius. Sed a erat ut magna vulputate feugiat. Quisque varius and libero placerat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4256427" y="3672173"/>
            <a:ext cx="167684" cy="16768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4253055" y="6507187"/>
            <a:ext cx="167684" cy="16768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6900584" y="6507187"/>
            <a:ext cx="167684" cy="16768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14232334"/>
      </p:ext>
    </p:extLst>
  </p:cSld>
  <p:clrMapOvr>
    <a:masterClrMapping/>
  </p:clrMapOvr>
</p:sld>
</file>

<file path=ppt/theme/theme1.xml><?xml version="1.0" encoding="utf-8"?>
<a:theme xmlns:a="http://schemas.openxmlformats.org/drawingml/2006/main" name="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</TotalTime>
  <Words>572</Words>
  <Application>Microsoft Macintosh PowerPoint</Application>
  <PresentationFormat>On-screen Show (4:3)</PresentationFormat>
  <Paragraphs>88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Georgia</vt:lpstr>
      <vt:lpstr>LucidaGrande</vt:lpstr>
      <vt:lpstr>UB Powerpoint Template</vt:lpstr>
      <vt:lpstr>Presentation title</vt:lpstr>
      <vt:lpstr>Divider Slide</vt:lpstr>
      <vt:lpstr>PowerPoint Presentation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PowerPoint Presentation</vt:lpstr>
      <vt:lpstr>Click to add title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Amber M. Winters</cp:lastModifiedBy>
  <cp:revision>203</cp:revision>
  <cp:lastPrinted>2015-10-19T19:01:41Z</cp:lastPrinted>
  <dcterms:created xsi:type="dcterms:W3CDTF">2016-06-28T14:05:07Z</dcterms:created>
  <dcterms:modified xsi:type="dcterms:W3CDTF">2023-07-31T17:39:55Z</dcterms:modified>
  <cp:category/>
</cp:coreProperties>
</file>