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6" r:id="rId1"/>
    <p:sldMasterId id="2147484170" r:id="rId2"/>
  </p:sldMasterIdLst>
  <p:notesMasterIdLst>
    <p:notesMasterId r:id="rId36"/>
  </p:notesMasterIdLst>
  <p:handoutMasterIdLst>
    <p:handoutMasterId r:id="rId37"/>
  </p:handoutMasterIdLst>
  <p:sldIdLst>
    <p:sldId id="263" r:id="rId3"/>
    <p:sldId id="334" r:id="rId4"/>
    <p:sldId id="265" r:id="rId5"/>
    <p:sldId id="268" r:id="rId6"/>
    <p:sldId id="288" r:id="rId7"/>
    <p:sldId id="287" r:id="rId8"/>
    <p:sldId id="271" r:id="rId9"/>
    <p:sldId id="289" r:id="rId10"/>
    <p:sldId id="346" r:id="rId11"/>
    <p:sldId id="304" r:id="rId12"/>
    <p:sldId id="338" r:id="rId13"/>
    <p:sldId id="279" r:id="rId14"/>
    <p:sldId id="327" r:id="rId15"/>
    <p:sldId id="321" r:id="rId16"/>
    <p:sldId id="323" r:id="rId17"/>
    <p:sldId id="322" r:id="rId18"/>
    <p:sldId id="307" r:id="rId19"/>
    <p:sldId id="330" r:id="rId20"/>
    <p:sldId id="308" r:id="rId21"/>
    <p:sldId id="309" r:id="rId22"/>
    <p:sldId id="328" r:id="rId23"/>
    <p:sldId id="337" r:id="rId24"/>
    <p:sldId id="349" r:id="rId25"/>
    <p:sldId id="336" r:id="rId26"/>
    <p:sldId id="335" r:id="rId27"/>
    <p:sldId id="290" r:id="rId28"/>
    <p:sldId id="294" r:id="rId29"/>
    <p:sldId id="300" r:id="rId30"/>
    <p:sldId id="325" r:id="rId31"/>
    <p:sldId id="324" r:id="rId32"/>
    <p:sldId id="331" r:id="rId33"/>
    <p:sldId id="332" r:id="rId34"/>
    <p:sldId id="264" r:id="rId35"/>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25" autoAdjust="0"/>
    <p:restoredTop sz="90679" autoAdjust="0"/>
  </p:normalViewPr>
  <p:slideViewPr>
    <p:cSldViewPr snapToGrid="0">
      <p:cViewPr varScale="1">
        <p:scale>
          <a:sx n="118" d="100"/>
          <a:sy n="118" d="100"/>
        </p:scale>
        <p:origin x="880" y="200"/>
      </p:cViewPr>
      <p:guideLst>
        <p:guide orient="horz" pos="2160"/>
        <p:guide pos="3840"/>
      </p:guideLst>
    </p:cSldViewPr>
  </p:slideViewPr>
  <p:outlineViewPr>
    <p:cViewPr>
      <p:scale>
        <a:sx n="33" d="100"/>
        <a:sy n="33" d="100"/>
      </p:scale>
      <p:origin x="0" y="-10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936" y="90"/>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notesMaster" Target="notesMasters/notes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handoutMaster" Target="handoutMasters/handout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34BDD101-D5CD-438D-94E5-8C1FF80BCF87}" type="datetimeFigureOut">
              <a:rPr lang="en-US" smtClean="0"/>
              <a:t>12/13/17</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155BF5F6-AD33-4F55-A39F-5A2D07DB0E1B}" type="slidenum">
              <a:rPr lang="en-US" smtClean="0"/>
              <a:t>‹#›</a:t>
            </a:fld>
            <a:endParaRPr lang="en-US"/>
          </a:p>
        </p:txBody>
      </p:sp>
    </p:spTree>
    <p:extLst>
      <p:ext uri="{BB962C8B-B14F-4D97-AF65-F5344CB8AC3E}">
        <p14:creationId xmlns:p14="http://schemas.microsoft.com/office/powerpoint/2010/main" val="1954763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53D93E98-54C8-414E-8E07-F7668068F42B}" type="datetimeFigureOut">
              <a:rPr lang="en-US" smtClean="0"/>
              <a:t>12/13/17</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8089476C-AFF0-4F0F-8EE6-CAFB55D1A0D2}" type="slidenum">
              <a:rPr lang="en-US" smtClean="0"/>
              <a:t>‹#›</a:t>
            </a:fld>
            <a:endParaRPr lang="en-US"/>
          </a:p>
        </p:txBody>
      </p:sp>
    </p:spTree>
    <p:extLst>
      <p:ext uri="{BB962C8B-B14F-4D97-AF65-F5344CB8AC3E}">
        <p14:creationId xmlns:p14="http://schemas.microsoft.com/office/powerpoint/2010/main" val="3672479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endParaRPr dirty="0"/>
          </a:p>
        </p:txBody>
      </p:sp>
    </p:spTree>
    <p:extLst>
      <p:ext uri="{BB962C8B-B14F-4D97-AF65-F5344CB8AC3E}">
        <p14:creationId xmlns:p14="http://schemas.microsoft.com/office/powerpoint/2010/main" val="674501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endParaRPr dirty="0"/>
          </a:p>
        </p:txBody>
      </p:sp>
    </p:spTree>
    <p:extLst>
      <p:ext uri="{BB962C8B-B14F-4D97-AF65-F5344CB8AC3E}">
        <p14:creationId xmlns:p14="http://schemas.microsoft.com/office/powerpoint/2010/main" val="4164051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9476C-AFF0-4F0F-8EE6-CAFB55D1A0D2}" type="slidenum">
              <a:rPr lang="en-US" smtClean="0"/>
              <a:t>11</a:t>
            </a:fld>
            <a:endParaRPr lang="en-US"/>
          </a:p>
        </p:txBody>
      </p:sp>
    </p:spTree>
    <p:extLst>
      <p:ext uri="{BB962C8B-B14F-4D97-AF65-F5344CB8AC3E}">
        <p14:creationId xmlns:p14="http://schemas.microsoft.com/office/powerpoint/2010/main" val="3316182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endParaRPr dirty="0"/>
          </a:p>
        </p:txBody>
      </p:sp>
    </p:spTree>
    <p:extLst>
      <p:ext uri="{BB962C8B-B14F-4D97-AF65-F5344CB8AC3E}">
        <p14:creationId xmlns:p14="http://schemas.microsoft.com/office/powerpoint/2010/main" val="3397256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27B3659-B8D1-4D0D-9ED0-163436CD1352}" type="slidenum">
              <a:rPr lang="en-US" smtClean="0"/>
              <a:pPr/>
              <a:t>13</a:t>
            </a:fld>
            <a:endParaRPr lang="en-US"/>
          </a:p>
        </p:txBody>
      </p:sp>
    </p:spTree>
    <p:extLst>
      <p:ext uri="{BB962C8B-B14F-4D97-AF65-F5344CB8AC3E}">
        <p14:creationId xmlns:p14="http://schemas.microsoft.com/office/powerpoint/2010/main" val="3708836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endParaRPr/>
          </a:p>
        </p:txBody>
      </p:sp>
    </p:spTree>
    <p:extLst>
      <p:ext uri="{BB962C8B-B14F-4D97-AF65-F5344CB8AC3E}">
        <p14:creationId xmlns:p14="http://schemas.microsoft.com/office/powerpoint/2010/main" val="482352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endParaRPr dirty="0"/>
          </a:p>
        </p:txBody>
      </p:sp>
    </p:spTree>
    <p:extLst>
      <p:ext uri="{BB962C8B-B14F-4D97-AF65-F5344CB8AC3E}">
        <p14:creationId xmlns:p14="http://schemas.microsoft.com/office/powerpoint/2010/main" val="482352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 name="Shape 256"/>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pPr lvl="1"/>
            <a:endParaRPr lang="en-US" dirty="0">
              <a:latin typeface="Arial" charset="0"/>
            </a:endParaRPr>
          </a:p>
          <a:p>
            <a:pPr eaLnBrk="1" hangingPunct="1">
              <a:defRPr/>
            </a:pPr>
            <a:endParaRPr lang="en-US" dirty="0"/>
          </a:p>
          <a:p>
            <a:endParaRPr lang="en-US" dirty="0"/>
          </a:p>
          <a:p>
            <a:endParaRPr dirty="0"/>
          </a:p>
        </p:txBody>
      </p:sp>
    </p:spTree>
    <p:extLst>
      <p:ext uri="{BB962C8B-B14F-4D97-AF65-F5344CB8AC3E}">
        <p14:creationId xmlns:p14="http://schemas.microsoft.com/office/powerpoint/2010/main" val="3843618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9476C-AFF0-4F0F-8EE6-CAFB55D1A0D2}" type="slidenum">
              <a:rPr lang="en-US" smtClean="0"/>
              <a:t>17</a:t>
            </a:fld>
            <a:endParaRPr lang="en-US"/>
          </a:p>
        </p:txBody>
      </p:sp>
    </p:spTree>
    <p:extLst>
      <p:ext uri="{BB962C8B-B14F-4D97-AF65-F5344CB8AC3E}">
        <p14:creationId xmlns:p14="http://schemas.microsoft.com/office/powerpoint/2010/main" val="3051974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endParaRPr dirty="0"/>
          </a:p>
        </p:txBody>
      </p:sp>
    </p:spTree>
    <p:extLst>
      <p:ext uri="{BB962C8B-B14F-4D97-AF65-F5344CB8AC3E}">
        <p14:creationId xmlns:p14="http://schemas.microsoft.com/office/powerpoint/2010/main" val="2858605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7B3659-B8D1-4D0D-9ED0-163436CD1352}" type="slidenum">
              <a:rPr lang="en-US" smtClean="0"/>
              <a:pPr/>
              <a:t>19</a:t>
            </a:fld>
            <a:endParaRPr lang="en-US"/>
          </a:p>
        </p:txBody>
      </p:sp>
    </p:spTree>
    <p:extLst>
      <p:ext uri="{BB962C8B-B14F-4D97-AF65-F5344CB8AC3E}">
        <p14:creationId xmlns:p14="http://schemas.microsoft.com/office/powerpoint/2010/main" val="3180121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 name="Shape 256"/>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endParaRPr dirty="0"/>
          </a:p>
        </p:txBody>
      </p:sp>
    </p:spTree>
    <p:extLst>
      <p:ext uri="{BB962C8B-B14F-4D97-AF65-F5344CB8AC3E}">
        <p14:creationId xmlns:p14="http://schemas.microsoft.com/office/powerpoint/2010/main" val="3843618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7B3659-B8D1-4D0D-9ED0-163436CD1352}" type="slidenum">
              <a:rPr lang="en-US" smtClean="0"/>
              <a:pPr/>
              <a:t>20</a:t>
            </a:fld>
            <a:endParaRPr lang="en-US"/>
          </a:p>
        </p:txBody>
      </p:sp>
    </p:spTree>
    <p:extLst>
      <p:ext uri="{BB962C8B-B14F-4D97-AF65-F5344CB8AC3E}">
        <p14:creationId xmlns:p14="http://schemas.microsoft.com/office/powerpoint/2010/main" val="3697948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endParaRPr lang="en-US" dirty="0"/>
          </a:p>
        </p:txBody>
      </p:sp>
      <p:sp>
        <p:nvSpPr>
          <p:cNvPr id="4" name="Slide Number Placeholder 3"/>
          <p:cNvSpPr>
            <a:spLocks noGrp="1"/>
          </p:cNvSpPr>
          <p:nvPr>
            <p:ph type="sldNum" sz="quarter" idx="10"/>
          </p:nvPr>
        </p:nvSpPr>
        <p:spPr/>
        <p:txBody>
          <a:bodyPr/>
          <a:lstStyle/>
          <a:p>
            <a:fld id="{C27B3659-B8D1-4D0D-9ED0-163436CD1352}" type="slidenum">
              <a:rPr lang="en-US" smtClean="0"/>
              <a:pPr/>
              <a:t>21</a:t>
            </a:fld>
            <a:endParaRPr lang="en-US"/>
          </a:p>
        </p:txBody>
      </p:sp>
    </p:spTree>
    <p:extLst>
      <p:ext uri="{BB962C8B-B14F-4D97-AF65-F5344CB8AC3E}">
        <p14:creationId xmlns:p14="http://schemas.microsoft.com/office/powerpoint/2010/main" val="3715201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9476C-AFF0-4F0F-8EE6-CAFB55D1A0D2}" type="slidenum">
              <a:rPr lang="en-US" smtClean="0"/>
              <a:t>22</a:t>
            </a:fld>
            <a:endParaRPr lang="en-US"/>
          </a:p>
        </p:txBody>
      </p:sp>
    </p:spTree>
    <p:extLst>
      <p:ext uri="{BB962C8B-B14F-4D97-AF65-F5344CB8AC3E}">
        <p14:creationId xmlns:p14="http://schemas.microsoft.com/office/powerpoint/2010/main" val="2442472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9476C-AFF0-4F0F-8EE6-CAFB55D1A0D2}" type="slidenum">
              <a:rPr lang="en-US" smtClean="0"/>
              <a:t>24</a:t>
            </a:fld>
            <a:endParaRPr lang="en-US"/>
          </a:p>
        </p:txBody>
      </p:sp>
    </p:spTree>
    <p:extLst>
      <p:ext uri="{BB962C8B-B14F-4D97-AF65-F5344CB8AC3E}">
        <p14:creationId xmlns:p14="http://schemas.microsoft.com/office/powerpoint/2010/main" val="2196751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9476C-AFF0-4F0F-8EE6-CAFB55D1A0D2}" type="slidenum">
              <a:rPr lang="en-US" smtClean="0"/>
              <a:t>25</a:t>
            </a:fld>
            <a:endParaRPr lang="en-US"/>
          </a:p>
        </p:txBody>
      </p:sp>
    </p:spTree>
    <p:extLst>
      <p:ext uri="{BB962C8B-B14F-4D97-AF65-F5344CB8AC3E}">
        <p14:creationId xmlns:p14="http://schemas.microsoft.com/office/powerpoint/2010/main" val="8516958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27</a:t>
            </a:fld>
            <a:endParaRPr lang="en-US"/>
          </a:p>
        </p:txBody>
      </p:sp>
    </p:spTree>
    <p:extLst>
      <p:ext uri="{BB962C8B-B14F-4D97-AF65-F5344CB8AC3E}">
        <p14:creationId xmlns:p14="http://schemas.microsoft.com/office/powerpoint/2010/main" val="18642261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endParaRPr dirty="0"/>
          </a:p>
        </p:txBody>
      </p:sp>
    </p:spTree>
    <p:extLst>
      <p:ext uri="{BB962C8B-B14F-4D97-AF65-F5344CB8AC3E}">
        <p14:creationId xmlns:p14="http://schemas.microsoft.com/office/powerpoint/2010/main" val="33151855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9476C-AFF0-4F0F-8EE6-CAFB55D1A0D2}" type="slidenum">
              <a:rPr lang="en-US" smtClean="0"/>
              <a:t>29</a:t>
            </a:fld>
            <a:endParaRPr lang="en-US"/>
          </a:p>
        </p:txBody>
      </p:sp>
    </p:spTree>
    <p:extLst>
      <p:ext uri="{BB962C8B-B14F-4D97-AF65-F5344CB8AC3E}">
        <p14:creationId xmlns:p14="http://schemas.microsoft.com/office/powerpoint/2010/main" val="11499962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endParaRPr dirty="0"/>
          </a:p>
        </p:txBody>
      </p:sp>
    </p:spTree>
    <p:extLst>
      <p:ext uri="{BB962C8B-B14F-4D97-AF65-F5344CB8AC3E}">
        <p14:creationId xmlns:p14="http://schemas.microsoft.com/office/powerpoint/2010/main" val="34871038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8" name="Shape 248"/>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endParaRPr/>
          </a:p>
        </p:txBody>
      </p:sp>
    </p:spTree>
    <p:extLst>
      <p:ext uri="{BB962C8B-B14F-4D97-AF65-F5344CB8AC3E}">
        <p14:creationId xmlns:p14="http://schemas.microsoft.com/office/powerpoint/2010/main" val="3655854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 name="Shape 256"/>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endParaRPr/>
          </a:p>
        </p:txBody>
      </p:sp>
    </p:spTree>
    <p:extLst>
      <p:ext uri="{BB962C8B-B14F-4D97-AF65-F5344CB8AC3E}">
        <p14:creationId xmlns:p14="http://schemas.microsoft.com/office/powerpoint/2010/main" val="384361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endParaRPr dirty="0"/>
          </a:p>
        </p:txBody>
      </p:sp>
    </p:spTree>
    <p:extLst>
      <p:ext uri="{BB962C8B-B14F-4D97-AF65-F5344CB8AC3E}">
        <p14:creationId xmlns:p14="http://schemas.microsoft.com/office/powerpoint/2010/main" val="2012547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9476C-AFF0-4F0F-8EE6-CAFB55D1A0D2}" type="slidenum">
              <a:rPr lang="en-US" smtClean="0"/>
              <a:t>5</a:t>
            </a:fld>
            <a:endParaRPr lang="en-US"/>
          </a:p>
        </p:txBody>
      </p:sp>
    </p:spTree>
    <p:extLst>
      <p:ext uri="{BB962C8B-B14F-4D97-AF65-F5344CB8AC3E}">
        <p14:creationId xmlns:p14="http://schemas.microsoft.com/office/powerpoint/2010/main" val="1149996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9476C-AFF0-4F0F-8EE6-CAFB55D1A0D2}" type="slidenum">
              <a:rPr lang="en-US" smtClean="0"/>
              <a:t>6</a:t>
            </a:fld>
            <a:endParaRPr lang="en-US"/>
          </a:p>
        </p:txBody>
      </p:sp>
    </p:spTree>
    <p:extLst>
      <p:ext uri="{BB962C8B-B14F-4D97-AF65-F5344CB8AC3E}">
        <p14:creationId xmlns:p14="http://schemas.microsoft.com/office/powerpoint/2010/main" val="2582465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endParaRPr dirty="0"/>
          </a:p>
        </p:txBody>
      </p:sp>
    </p:spTree>
    <p:extLst>
      <p:ext uri="{BB962C8B-B14F-4D97-AF65-F5344CB8AC3E}">
        <p14:creationId xmlns:p14="http://schemas.microsoft.com/office/powerpoint/2010/main" val="847159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EC2ECA-9551-48D2-B554-228E04CD8089}" type="slidenum">
              <a:rPr lang="en-US" smtClean="0"/>
              <a:pPr/>
              <a:t>8</a:t>
            </a:fld>
            <a:endParaRPr lang="en-US"/>
          </a:p>
        </p:txBody>
      </p:sp>
    </p:spTree>
    <p:extLst>
      <p:ext uri="{BB962C8B-B14F-4D97-AF65-F5344CB8AC3E}">
        <p14:creationId xmlns:p14="http://schemas.microsoft.com/office/powerpoint/2010/main" val="2376014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endParaRPr/>
          </a:p>
        </p:txBody>
      </p:sp>
    </p:spTree>
    <p:extLst>
      <p:ext uri="{BB962C8B-B14F-4D97-AF65-F5344CB8AC3E}">
        <p14:creationId xmlns:p14="http://schemas.microsoft.com/office/powerpoint/2010/main" val="3399433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 Id="rId3"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BEDD91-E18E-4E7D-8F8F-9FD02E9E828F}" type="datetimeFigureOut">
              <a:rPr lang="en-US" smtClean="0"/>
              <a:t>12/13/17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0AC13-1950-4E77-A9A3-03425F7176C0}" type="slidenum">
              <a:rPr lang="en-US" smtClean="0"/>
              <a:t>‹#›</a:t>
            </a:fld>
            <a:endParaRPr lang="en-US"/>
          </a:p>
        </p:txBody>
      </p:sp>
    </p:spTree>
    <p:extLst>
      <p:ext uri="{BB962C8B-B14F-4D97-AF65-F5344CB8AC3E}">
        <p14:creationId xmlns:p14="http://schemas.microsoft.com/office/powerpoint/2010/main" val="2050095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BEDD91-E18E-4E7D-8F8F-9FD02E9E828F}" type="datetimeFigureOut">
              <a:rPr lang="en-US" smtClean="0"/>
              <a:t>12/13/17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0AC13-1950-4E77-A9A3-03425F7176C0}" type="slidenum">
              <a:rPr lang="en-US" smtClean="0"/>
              <a:t>‹#›</a:t>
            </a:fld>
            <a:endParaRPr lang="en-US"/>
          </a:p>
        </p:txBody>
      </p:sp>
    </p:spTree>
    <p:extLst>
      <p:ext uri="{BB962C8B-B14F-4D97-AF65-F5344CB8AC3E}">
        <p14:creationId xmlns:p14="http://schemas.microsoft.com/office/powerpoint/2010/main" val="1912639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BEDD91-E18E-4E7D-8F8F-9FD02E9E828F}" type="datetimeFigureOut">
              <a:rPr lang="en-US" smtClean="0"/>
              <a:t>12/13/17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0AC13-1950-4E77-A9A3-03425F7176C0}" type="slidenum">
              <a:rPr lang="en-US" smtClean="0"/>
              <a:t>‹#›</a:t>
            </a:fld>
            <a:endParaRPr lang="en-US"/>
          </a:p>
        </p:txBody>
      </p:sp>
    </p:spTree>
    <p:extLst>
      <p:ext uri="{BB962C8B-B14F-4D97-AF65-F5344CB8AC3E}">
        <p14:creationId xmlns:p14="http://schemas.microsoft.com/office/powerpoint/2010/main" val="376097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ColTx">
  <p:cSld name="Title + 2 columns">
    <p:bg>
      <p:bgPr>
        <a:blipFill>
          <a:blip r:embed="rId2">
            <a:alphaModFix/>
          </a:blip>
          <a:stretch>
            <a:fillRect/>
          </a:stretch>
        </a:blipFill>
        <a:effectLst/>
      </p:bgPr>
    </p:bg>
    <p:spTree>
      <p:nvGrpSpPr>
        <p:cNvPr id="1" name="Shape 26"/>
        <p:cNvGrpSpPr/>
        <p:nvPr/>
      </p:nvGrpSpPr>
      <p:grpSpPr>
        <a:xfrm>
          <a:off x="0" y="0"/>
          <a:ext cx="0" cy="0"/>
          <a:chOff x="0" y="0"/>
          <a:chExt cx="0" cy="0"/>
        </a:xfrm>
      </p:grpSpPr>
      <p:pic>
        <p:nvPicPr>
          <p:cNvPr id="27" name="Shape 27" descr="paint_transparent1.png"/>
          <p:cNvPicPr preferRelativeResize="0"/>
          <p:nvPr/>
        </p:nvPicPr>
        <p:blipFill>
          <a:blip r:embed="rId3">
            <a:alphaModFix/>
          </a:blip>
          <a:stretch>
            <a:fillRect/>
          </a:stretch>
        </p:blipFill>
        <p:spPr>
          <a:xfrm>
            <a:off x="0" y="0"/>
            <a:ext cx="12192000" cy="6858000"/>
          </a:xfrm>
          <a:prstGeom prst="rect">
            <a:avLst/>
          </a:prstGeom>
          <a:noFill/>
          <a:ln>
            <a:noFill/>
          </a:ln>
        </p:spPr>
      </p:pic>
      <p:sp>
        <p:nvSpPr>
          <p:cNvPr id="28" name="Shape 28"/>
          <p:cNvSpPr txBox="1">
            <a:spLocks noGrp="1"/>
          </p:cNvSpPr>
          <p:nvPr>
            <p:ph type="title"/>
          </p:nvPr>
        </p:nvSpPr>
        <p:spPr>
          <a:xfrm>
            <a:off x="609600" y="1798633"/>
            <a:ext cx="7348400" cy="1143200"/>
          </a:xfrm>
          <a:prstGeom prst="rect">
            <a:avLst/>
          </a:prstGeom>
        </p:spPr>
        <p:txBody>
          <a:bodyPr wrap="square" lIns="91425" tIns="91425" rIns="91425" bIns="91425" anchor="b" anchorCtr="0"/>
          <a:lstStyle>
            <a:lvl1pPr lvl="0">
              <a:spcBef>
                <a:spcPts val="0"/>
              </a:spcBef>
              <a:buSzPts val="4800"/>
              <a:buNone/>
              <a:defRPr/>
            </a:lvl1pPr>
            <a:lvl2pPr lvl="1">
              <a:spcBef>
                <a:spcPts val="0"/>
              </a:spcBef>
              <a:buSzPts val="4800"/>
              <a:buNone/>
              <a:defRPr/>
            </a:lvl2pPr>
            <a:lvl3pPr lvl="2">
              <a:spcBef>
                <a:spcPts val="0"/>
              </a:spcBef>
              <a:buSzPts val="4800"/>
              <a:buNone/>
              <a:defRPr/>
            </a:lvl3pPr>
            <a:lvl4pPr lvl="3">
              <a:spcBef>
                <a:spcPts val="0"/>
              </a:spcBef>
              <a:buSzPts val="4800"/>
              <a:buNone/>
              <a:defRPr/>
            </a:lvl4pPr>
            <a:lvl5pPr lvl="4">
              <a:spcBef>
                <a:spcPts val="0"/>
              </a:spcBef>
              <a:buSzPts val="4800"/>
              <a:buNone/>
              <a:defRPr/>
            </a:lvl5pPr>
            <a:lvl6pPr lvl="5">
              <a:spcBef>
                <a:spcPts val="0"/>
              </a:spcBef>
              <a:buSzPts val="4800"/>
              <a:buNone/>
              <a:defRPr/>
            </a:lvl6pPr>
            <a:lvl7pPr lvl="6">
              <a:spcBef>
                <a:spcPts val="0"/>
              </a:spcBef>
              <a:buSzPts val="4800"/>
              <a:buNone/>
              <a:defRPr/>
            </a:lvl7pPr>
            <a:lvl8pPr lvl="7">
              <a:spcBef>
                <a:spcPts val="0"/>
              </a:spcBef>
              <a:buSzPts val="4800"/>
              <a:buNone/>
              <a:defRPr/>
            </a:lvl8pPr>
            <a:lvl9pPr lvl="8">
              <a:spcBef>
                <a:spcPts val="0"/>
              </a:spcBef>
              <a:buSzPts val="4800"/>
              <a:buNone/>
              <a:defRPr/>
            </a:lvl9pPr>
          </a:lstStyle>
          <a:p>
            <a:endParaRPr/>
          </a:p>
        </p:txBody>
      </p:sp>
      <p:sp>
        <p:nvSpPr>
          <p:cNvPr id="29" name="Shape 29"/>
          <p:cNvSpPr txBox="1">
            <a:spLocks noGrp="1"/>
          </p:cNvSpPr>
          <p:nvPr>
            <p:ph type="body" idx="1"/>
          </p:nvPr>
        </p:nvSpPr>
        <p:spPr>
          <a:xfrm>
            <a:off x="609600" y="2949100"/>
            <a:ext cx="3566800" cy="3517200"/>
          </a:xfrm>
          <a:prstGeom prst="rect">
            <a:avLst/>
          </a:prstGeom>
        </p:spPr>
        <p:txBody>
          <a:bodyPr wrap="square" lIns="91425" tIns="91425" rIns="91425" bIns="91425" anchor="t" anchorCtr="0"/>
          <a:lstStyle>
            <a:lvl1pPr lvl="0">
              <a:spcBef>
                <a:spcPts val="0"/>
              </a:spcBef>
              <a:buSzPts val="1600"/>
              <a:buChar char="×"/>
              <a:defRPr sz="2133"/>
            </a:lvl1pPr>
            <a:lvl2pPr lvl="1">
              <a:spcBef>
                <a:spcPts val="0"/>
              </a:spcBef>
              <a:buSzPts val="1600"/>
              <a:buChar char="×"/>
              <a:defRPr sz="2133"/>
            </a:lvl2pPr>
            <a:lvl3pPr lvl="2">
              <a:spcBef>
                <a:spcPts val="0"/>
              </a:spcBef>
              <a:buSzPts val="1600"/>
              <a:buChar char="×"/>
              <a:defRPr sz="2133"/>
            </a:lvl3pPr>
            <a:lvl4pPr lvl="3">
              <a:spcBef>
                <a:spcPts val="0"/>
              </a:spcBef>
              <a:buSzPts val="1600"/>
              <a:buChar char="×"/>
              <a:defRPr sz="2133"/>
            </a:lvl4pPr>
            <a:lvl5pPr lvl="4">
              <a:spcBef>
                <a:spcPts val="0"/>
              </a:spcBef>
              <a:buSzPts val="1600"/>
              <a:buChar char="○"/>
              <a:defRPr sz="2133"/>
            </a:lvl5pPr>
            <a:lvl6pPr lvl="5">
              <a:spcBef>
                <a:spcPts val="0"/>
              </a:spcBef>
              <a:buSzPts val="1600"/>
              <a:buChar char="■"/>
              <a:defRPr sz="2133"/>
            </a:lvl6pPr>
            <a:lvl7pPr lvl="6">
              <a:spcBef>
                <a:spcPts val="0"/>
              </a:spcBef>
              <a:buSzPts val="1600"/>
              <a:buChar char="●"/>
              <a:defRPr sz="2133"/>
            </a:lvl7pPr>
            <a:lvl8pPr lvl="7">
              <a:spcBef>
                <a:spcPts val="0"/>
              </a:spcBef>
              <a:buSzPts val="1600"/>
              <a:buChar char="○"/>
              <a:defRPr sz="2133"/>
            </a:lvl8pPr>
            <a:lvl9pPr lvl="8">
              <a:spcBef>
                <a:spcPts val="0"/>
              </a:spcBef>
              <a:buSzPts val="1600"/>
              <a:buChar char="■"/>
              <a:defRPr sz="2133"/>
            </a:lvl9pPr>
          </a:lstStyle>
          <a:p>
            <a:endParaRPr/>
          </a:p>
        </p:txBody>
      </p:sp>
      <p:sp>
        <p:nvSpPr>
          <p:cNvPr id="30" name="Shape 30"/>
          <p:cNvSpPr txBox="1">
            <a:spLocks noGrp="1"/>
          </p:cNvSpPr>
          <p:nvPr>
            <p:ph type="body" idx="2"/>
          </p:nvPr>
        </p:nvSpPr>
        <p:spPr>
          <a:xfrm>
            <a:off x="4391208" y="2949100"/>
            <a:ext cx="3566800" cy="3517200"/>
          </a:xfrm>
          <a:prstGeom prst="rect">
            <a:avLst/>
          </a:prstGeom>
        </p:spPr>
        <p:txBody>
          <a:bodyPr wrap="square" lIns="91425" tIns="91425" rIns="91425" bIns="91425" anchor="t" anchorCtr="0"/>
          <a:lstStyle>
            <a:lvl1pPr lvl="0">
              <a:spcBef>
                <a:spcPts val="0"/>
              </a:spcBef>
              <a:buSzPts val="1600"/>
              <a:buChar char="×"/>
              <a:defRPr sz="2133"/>
            </a:lvl1pPr>
            <a:lvl2pPr lvl="1">
              <a:spcBef>
                <a:spcPts val="0"/>
              </a:spcBef>
              <a:buSzPts val="1600"/>
              <a:buChar char="×"/>
              <a:defRPr sz="2133"/>
            </a:lvl2pPr>
            <a:lvl3pPr lvl="2">
              <a:spcBef>
                <a:spcPts val="0"/>
              </a:spcBef>
              <a:buSzPts val="1600"/>
              <a:buChar char="×"/>
              <a:defRPr sz="2133"/>
            </a:lvl3pPr>
            <a:lvl4pPr lvl="3">
              <a:spcBef>
                <a:spcPts val="0"/>
              </a:spcBef>
              <a:buSzPts val="1600"/>
              <a:buChar char="×"/>
              <a:defRPr sz="2133"/>
            </a:lvl4pPr>
            <a:lvl5pPr lvl="4">
              <a:spcBef>
                <a:spcPts val="0"/>
              </a:spcBef>
              <a:buSzPts val="1600"/>
              <a:buChar char="○"/>
              <a:defRPr sz="2133"/>
            </a:lvl5pPr>
            <a:lvl6pPr lvl="5">
              <a:spcBef>
                <a:spcPts val="0"/>
              </a:spcBef>
              <a:buSzPts val="1600"/>
              <a:buChar char="■"/>
              <a:defRPr sz="2133"/>
            </a:lvl6pPr>
            <a:lvl7pPr lvl="6">
              <a:spcBef>
                <a:spcPts val="0"/>
              </a:spcBef>
              <a:buSzPts val="1600"/>
              <a:buChar char="●"/>
              <a:defRPr sz="2133"/>
            </a:lvl7pPr>
            <a:lvl8pPr lvl="7">
              <a:spcBef>
                <a:spcPts val="0"/>
              </a:spcBef>
              <a:buSzPts val="1600"/>
              <a:buChar char="○"/>
              <a:defRPr sz="2133"/>
            </a:lvl8pPr>
            <a:lvl9pPr lvl="8">
              <a:spcBef>
                <a:spcPts val="0"/>
              </a:spcBef>
              <a:buSzPts val="1600"/>
              <a:buChar char="■"/>
              <a:defRPr sz="2133"/>
            </a:lvl9pPr>
          </a:lstStyle>
          <a:p>
            <a:endParaRPr/>
          </a:p>
        </p:txBody>
      </p:sp>
      <p:sp>
        <p:nvSpPr>
          <p:cNvPr id="31" name="Shape 31"/>
          <p:cNvSpPr txBox="1">
            <a:spLocks noGrp="1"/>
          </p:cNvSpPr>
          <p:nvPr>
            <p:ph type="sldNum" idx="12"/>
          </p:nvPr>
        </p:nvSpPr>
        <p:spPr>
          <a:xfrm>
            <a:off x="11307445" y="6231535"/>
            <a:ext cx="731600" cy="524800"/>
          </a:xfrm>
          <a:prstGeom prst="rect">
            <a:avLst/>
          </a:prstGeom>
        </p:spPr>
        <p:txBody>
          <a:bodyPr wrap="square"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560422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lank rectangle">
    <p:bg>
      <p:bgPr>
        <a:blipFill>
          <a:blip r:embed="rId2">
            <a:alphaModFix/>
          </a:blip>
          <a:stretch>
            <a:fillRect/>
          </a:stretch>
        </a:blipFill>
        <a:effectLst/>
      </p:bgPr>
    </p:bg>
    <p:spTree>
      <p:nvGrpSpPr>
        <p:cNvPr id="1" name="Shape 50"/>
        <p:cNvGrpSpPr/>
        <p:nvPr/>
      </p:nvGrpSpPr>
      <p:grpSpPr>
        <a:xfrm>
          <a:off x="0" y="0"/>
          <a:ext cx="0" cy="0"/>
          <a:chOff x="0" y="0"/>
          <a:chExt cx="0" cy="0"/>
        </a:xfrm>
      </p:grpSpPr>
      <p:pic>
        <p:nvPicPr>
          <p:cNvPr id="51" name="Shape 51" descr="paint_transparent3.png"/>
          <p:cNvPicPr preferRelativeResize="0"/>
          <p:nvPr/>
        </p:nvPicPr>
        <p:blipFill>
          <a:blip r:embed="rId3">
            <a:alphaModFix/>
          </a:blip>
          <a:stretch>
            <a:fillRect/>
          </a:stretch>
        </p:blipFill>
        <p:spPr>
          <a:xfrm>
            <a:off x="0" y="1"/>
            <a:ext cx="12192000" cy="6858004"/>
          </a:xfrm>
          <a:prstGeom prst="rect">
            <a:avLst/>
          </a:prstGeom>
          <a:noFill/>
          <a:ln>
            <a:noFill/>
          </a:ln>
        </p:spPr>
      </p:pic>
      <p:sp>
        <p:nvSpPr>
          <p:cNvPr id="52" name="Shape 52"/>
          <p:cNvSpPr txBox="1">
            <a:spLocks noGrp="1"/>
          </p:cNvSpPr>
          <p:nvPr>
            <p:ph type="sldNum" idx="12"/>
          </p:nvPr>
        </p:nvSpPr>
        <p:spPr>
          <a:xfrm>
            <a:off x="5730200" y="5930631"/>
            <a:ext cx="731600" cy="524800"/>
          </a:xfrm>
          <a:prstGeom prst="rect">
            <a:avLst/>
          </a:prstGeom>
        </p:spPr>
        <p:txBody>
          <a:bodyPr wrap="square" lIns="91425" tIns="91425" rIns="91425" bIns="91425" anchor="ctr" anchorCtr="0">
            <a:noAutofit/>
          </a:bodyPr>
          <a:lstStyle/>
          <a:p>
            <a:pPr algn="ctr"/>
            <a:fld id="{00000000-1234-1234-1234-123412341234}" type="slidenum">
              <a:rPr lang="en" smtClean="0">
                <a:solidFill>
                  <a:srgbClr val="999999"/>
                </a:solidFill>
              </a:rPr>
              <a:pPr algn="ctr"/>
              <a:t>‹#›</a:t>
            </a:fld>
            <a:endParaRPr lang="en">
              <a:solidFill>
                <a:srgbClr val="999999"/>
              </a:solidFill>
            </a:endParaRPr>
          </a:p>
        </p:txBody>
      </p:sp>
    </p:spTree>
    <p:extLst>
      <p:ext uri="{BB962C8B-B14F-4D97-AF65-F5344CB8AC3E}">
        <p14:creationId xmlns:p14="http://schemas.microsoft.com/office/powerpoint/2010/main" val="2020523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1 column">
    <p:bg>
      <p:bgPr>
        <a:blipFill>
          <a:blip r:embed="rId2">
            <a:alphaModFix/>
          </a:blip>
          <a:stretch>
            <a:fillRect/>
          </a:stretch>
        </a:blipFill>
        <a:effectLst/>
      </p:bgPr>
    </p:bg>
    <p:spTree>
      <p:nvGrpSpPr>
        <p:cNvPr id="1" name="Shape 21"/>
        <p:cNvGrpSpPr/>
        <p:nvPr/>
      </p:nvGrpSpPr>
      <p:grpSpPr>
        <a:xfrm>
          <a:off x="0" y="0"/>
          <a:ext cx="0" cy="0"/>
          <a:chOff x="0" y="0"/>
          <a:chExt cx="0" cy="0"/>
        </a:xfrm>
      </p:grpSpPr>
      <p:pic>
        <p:nvPicPr>
          <p:cNvPr id="22" name="Shape 22" descr="paint_transparent1.png"/>
          <p:cNvPicPr preferRelativeResize="0"/>
          <p:nvPr/>
        </p:nvPicPr>
        <p:blipFill>
          <a:blip r:embed="rId3">
            <a:alphaModFix/>
          </a:blip>
          <a:stretch>
            <a:fillRect/>
          </a:stretch>
        </p:blipFill>
        <p:spPr>
          <a:xfrm>
            <a:off x="0" y="0"/>
            <a:ext cx="12192000" cy="6858000"/>
          </a:xfrm>
          <a:prstGeom prst="rect">
            <a:avLst/>
          </a:prstGeom>
          <a:noFill/>
          <a:ln>
            <a:noFill/>
          </a:ln>
        </p:spPr>
      </p:pic>
      <p:sp>
        <p:nvSpPr>
          <p:cNvPr id="23" name="Shape 23"/>
          <p:cNvSpPr txBox="1">
            <a:spLocks noGrp="1"/>
          </p:cNvSpPr>
          <p:nvPr>
            <p:ph type="title"/>
          </p:nvPr>
        </p:nvSpPr>
        <p:spPr>
          <a:xfrm>
            <a:off x="609600" y="1798633"/>
            <a:ext cx="7348400" cy="1143200"/>
          </a:xfrm>
          <a:prstGeom prst="rect">
            <a:avLst/>
          </a:prstGeom>
        </p:spPr>
        <p:txBody>
          <a:bodyPr wrap="square" lIns="91425" tIns="91425" rIns="91425" bIns="91425" anchor="b" anchorCtr="0"/>
          <a:lstStyle>
            <a:lvl1pPr lvl="0">
              <a:spcBef>
                <a:spcPts val="0"/>
              </a:spcBef>
              <a:buSzPts val="4800"/>
              <a:buFont typeface="Lato Hairline"/>
              <a:buNone/>
              <a:defRPr>
                <a:latin typeface="Lato Hairline"/>
                <a:ea typeface="Lato Hairline"/>
                <a:cs typeface="Lato Hairline"/>
                <a:sym typeface="Lato Hairline"/>
              </a:defRPr>
            </a:lvl1pPr>
            <a:lvl2pPr lvl="1">
              <a:spcBef>
                <a:spcPts val="0"/>
              </a:spcBef>
              <a:buSzPts val="4800"/>
              <a:buFont typeface="Lato Hairline"/>
              <a:buNone/>
              <a:defRPr>
                <a:latin typeface="Lato Hairline"/>
                <a:ea typeface="Lato Hairline"/>
                <a:cs typeface="Lato Hairline"/>
                <a:sym typeface="Lato Hairline"/>
              </a:defRPr>
            </a:lvl2pPr>
            <a:lvl3pPr lvl="2">
              <a:spcBef>
                <a:spcPts val="0"/>
              </a:spcBef>
              <a:buSzPts val="4800"/>
              <a:buFont typeface="Lato Hairline"/>
              <a:buNone/>
              <a:defRPr>
                <a:latin typeface="Lato Hairline"/>
                <a:ea typeface="Lato Hairline"/>
                <a:cs typeface="Lato Hairline"/>
                <a:sym typeface="Lato Hairline"/>
              </a:defRPr>
            </a:lvl3pPr>
            <a:lvl4pPr lvl="3">
              <a:spcBef>
                <a:spcPts val="0"/>
              </a:spcBef>
              <a:buSzPts val="4800"/>
              <a:buFont typeface="Lato Hairline"/>
              <a:buNone/>
              <a:defRPr>
                <a:latin typeface="Lato Hairline"/>
                <a:ea typeface="Lato Hairline"/>
                <a:cs typeface="Lato Hairline"/>
                <a:sym typeface="Lato Hairline"/>
              </a:defRPr>
            </a:lvl4pPr>
            <a:lvl5pPr lvl="4">
              <a:spcBef>
                <a:spcPts val="0"/>
              </a:spcBef>
              <a:buSzPts val="4800"/>
              <a:buFont typeface="Lato Hairline"/>
              <a:buNone/>
              <a:defRPr>
                <a:latin typeface="Lato Hairline"/>
                <a:ea typeface="Lato Hairline"/>
                <a:cs typeface="Lato Hairline"/>
                <a:sym typeface="Lato Hairline"/>
              </a:defRPr>
            </a:lvl5pPr>
            <a:lvl6pPr lvl="5">
              <a:spcBef>
                <a:spcPts val="0"/>
              </a:spcBef>
              <a:buSzPts val="4800"/>
              <a:buFont typeface="Lato Hairline"/>
              <a:buNone/>
              <a:defRPr>
                <a:latin typeface="Lato Hairline"/>
                <a:ea typeface="Lato Hairline"/>
                <a:cs typeface="Lato Hairline"/>
                <a:sym typeface="Lato Hairline"/>
              </a:defRPr>
            </a:lvl6pPr>
            <a:lvl7pPr lvl="6">
              <a:spcBef>
                <a:spcPts val="0"/>
              </a:spcBef>
              <a:buSzPts val="4800"/>
              <a:buFont typeface="Lato Hairline"/>
              <a:buNone/>
              <a:defRPr>
                <a:latin typeface="Lato Hairline"/>
                <a:ea typeface="Lato Hairline"/>
                <a:cs typeface="Lato Hairline"/>
                <a:sym typeface="Lato Hairline"/>
              </a:defRPr>
            </a:lvl7pPr>
            <a:lvl8pPr lvl="7">
              <a:spcBef>
                <a:spcPts val="0"/>
              </a:spcBef>
              <a:buSzPts val="4800"/>
              <a:buFont typeface="Lato Hairline"/>
              <a:buNone/>
              <a:defRPr>
                <a:latin typeface="Lato Hairline"/>
                <a:ea typeface="Lato Hairline"/>
                <a:cs typeface="Lato Hairline"/>
                <a:sym typeface="Lato Hairline"/>
              </a:defRPr>
            </a:lvl8pPr>
            <a:lvl9pPr lvl="8">
              <a:spcBef>
                <a:spcPts val="0"/>
              </a:spcBef>
              <a:buSzPts val="4800"/>
              <a:buFont typeface="Lato Hairline"/>
              <a:buNone/>
              <a:defRPr>
                <a:latin typeface="Lato Hairline"/>
                <a:ea typeface="Lato Hairline"/>
                <a:cs typeface="Lato Hairline"/>
                <a:sym typeface="Lato Hairline"/>
              </a:defRPr>
            </a:lvl9pPr>
          </a:lstStyle>
          <a:p>
            <a:endParaRPr/>
          </a:p>
        </p:txBody>
      </p:sp>
      <p:sp>
        <p:nvSpPr>
          <p:cNvPr id="24" name="Shape 24"/>
          <p:cNvSpPr txBox="1">
            <a:spLocks noGrp="1"/>
          </p:cNvSpPr>
          <p:nvPr>
            <p:ph type="body" idx="1"/>
          </p:nvPr>
        </p:nvSpPr>
        <p:spPr>
          <a:xfrm>
            <a:off x="609600" y="2992533"/>
            <a:ext cx="7348400" cy="3473600"/>
          </a:xfrm>
          <a:prstGeom prst="rect">
            <a:avLst/>
          </a:prstGeom>
        </p:spPr>
        <p:txBody>
          <a:bodyPr wrap="square" lIns="91425" tIns="91425" rIns="91425" bIns="91425" anchor="t" anchorCtr="0"/>
          <a:lstStyle>
            <a:lvl1pPr lvl="0">
              <a:spcBef>
                <a:spcPts val="0"/>
              </a:spcBef>
              <a:buSzPts val="1800"/>
              <a:buChar char="×"/>
              <a:defRPr/>
            </a:lvl1pPr>
            <a:lvl2pPr lvl="1">
              <a:spcBef>
                <a:spcPts val="0"/>
              </a:spcBef>
              <a:buSzPts val="1800"/>
              <a:buChar char="×"/>
              <a:defRPr/>
            </a:lvl2pPr>
            <a:lvl3pPr lvl="2">
              <a:spcBef>
                <a:spcPts val="0"/>
              </a:spcBef>
              <a:buSzPts val="1800"/>
              <a:buChar char="×"/>
              <a:defRPr/>
            </a:lvl3pPr>
            <a:lvl4pPr lvl="3">
              <a:spcBef>
                <a:spcPts val="0"/>
              </a:spcBef>
              <a:buSzPts val="1800"/>
              <a:buChar char="×"/>
              <a:defRPr/>
            </a:lvl4pPr>
            <a:lvl5pPr lvl="4">
              <a:spcBef>
                <a:spcPts val="0"/>
              </a:spcBef>
              <a:buSzPts val="1800"/>
              <a:buChar char="○"/>
              <a:defRPr/>
            </a:lvl5pPr>
            <a:lvl6pPr lvl="5">
              <a:spcBef>
                <a:spcPts val="0"/>
              </a:spcBef>
              <a:buSzPts val="1800"/>
              <a:buChar char="■"/>
              <a:defRPr/>
            </a:lvl6pPr>
            <a:lvl7pPr lvl="6">
              <a:spcBef>
                <a:spcPts val="0"/>
              </a:spcBef>
              <a:buSzPts val="1800"/>
              <a:buChar char="●"/>
              <a:defRPr/>
            </a:lvl7pPr>
            <a:lvl8pPr lvl="7">
              <a:spcBef>
                <a:spcPts val="0"/>
              </a:spcBef>
              <a:buSzPts val="1800"/>
              <a:buChar char="○"/>
              <a:defRPr/>
            </a:lvl8pPr>
            <a:lvl9pPr lvl="8">
              <a:spcBef>
                <a:spcPts val="0"/>
              </a:spcBef>
              <a:buSzPts val="1800"/>
              <a:buChar char="■"/>
              <a:defRPr/>
            </a:lvl9pPr>
          </a:lstStyle>
          <a:p>
            <a:endParaRPr/>
          </a:p>
        </p:txBody>
      </p:sp>
      <p:sp>
        <p:nvSpPr>
          <p:cNvPr id="25" name="Shape 25"/>
          <p:cNvSpPr txBox="1">
            <a:spLocks noGrp="1"/>
          </p:cNvSpPr>
          <p:nvPr>
            <p:ph type="sldNum" idx="12"/>
          </p:nvPr>
        </p:nvSpPr>
        <p:spPr>
          <a:xfrm>
            <a:off x="11307445" y="6231535"/>
            <a:ext cx="731600" cy="524800"/>
          </a:xfrm>
          <a:prstGeom prst="rect">
            <a:avLst/>
          </a:prstGeom>
        </p:spPr>
        <p:txBody>
          <a:bodyPr wrap="square"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842045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 3 columns">
    <p:bg>
      <p:bgPr>
        <a:blipFill>
          <a:blip r:embed="rId2">
            <a:alphaModFix/>
          </a:blip>
          <a:stretch>
            <a:fillRect/>
          </a:stretch>
        </a:blipFill>
        <a:effectLst/>
      </p:bgPr>
    </p:bg>
    <p:spTree>
      <p:nvGrpSpPr>
        <p:cNvPr id="1" name="Shape 32"/>
        <p:cNvGrpSpPr/>
        <p:nvPr/>
      </p:nvGrpSpPr>
      <p:grpSpPr>
        <a:xfrm>
          <a:off x="0" y="0"/>
          <a:ext cx="0" cy="0"/>
          <a:chOff x="0" y="0"/>
          <a:chExt cx="0" cy="0"/>
        </a:xfrm>
      </p:grpSpPr>
      <p:pic>
        <p:nvPicPr>
          <p:cNvPr id="33" name="Shape 33" descr="paint_transparent1.png"/>
          <p:cNvPicPr preferRelativeResize="0"/>
          <p:nvPr/>
        </p:nvPicPr>
        <p:blipFill>
          <a:blip r:embed="rId3">
            <a:alphaModFix/>
          </a:blip>
          <a:stretch>
            <a:fillRect/>
          </a:stretch>
        </p:blipFill>
        <p:spPr>
          <a:xfrm>
            <a:off x="0" y="0"/>
            <a:ext cx="12192000" cy="6858000"/>
          </a:xfrm>
          <a:prstGeom prst="rect">
            <a:avLst/>
          </a:prstGeom>
          <a:noFill/>
          <a:ln>
            <a:noFill/>
          </a:ln>
        </p:spPr>
      </p:pic>
      <p:sp>
        <p:nvSpPr>
          <p:cNvPr id="34" name="Shape 34"/>
          <p:cNvSpPr txBox="1">
            <a:spLocks noGrp="1"/>
          </p:cNvSpPr>
          <p:nvPr>
            <p:ph type="title"/>
          </p:nvPr>
        </p:nvSpPr>
        <p:spPr>
          <a:xfrm>
            <a:off x="609600" y="1798633"/>
            <a:ext cx="7348400" cy="1143200"/>
          </a:xfrm>
          <a:prstGeom prst="rect">
            <a:avLst/>
          </a:prstGeom>
        </p:spPr>
        <p:txBody>
          <a:bodyPr wrap="square" lIns="91425" tIns="91425" rIns="91425" bIns="91425" anchor="b" anchorCtr="0"/>
          <a:lstStyle>
            <a:lvl1pPr lvl="0" rtl="0">
              <a:spcBef>
                <a:spcPts val="0"/>
              </a:spcBef>
              <a:buSzPts val="4800"/>
              <a:buNone/>
              <a:defRPr/>
            </a:lvl1pPr>
            <a:lvl2pPr lvl="1" rtl="0">
              <a:spcBef>
                <a:spcPts val="0"/>
              </a:spcBef>
              <a:buSzPts val="4800"/>
              <a:buNone/>
              <a:defRPr/>
            </a:lvl2pPr>
            <a:lvl3pPr lvl="2" rtl="0">
              <a:spcBef>
                <a:spcPts val="0"/>
              </a:spcBef>
              <a:buSzPts val="4800"/>
              <a:buNone/>
              <a:defRPr/>
            </a:lvl3pPr>
            <a:lvl4pPr lvl="3" rtl="0">
              <a:spcBef>
                <a:spcPts val="0"/>
              </a:spcBef>
              <a:buSzPts val="4800"/>
              <a:buNone/>
              <a:defRPr/>
            </a:lvl4pPr>
            <a:lvl5pPr lvl="4" rtl="0">
              <a:spcBef>
                <a:spcPts val="0"/>
              </a:spcBef>
              <a:buSzPts val="4800"/>
              <a:buNone/>
              <a:defRPr/>
            </a:lvl5pPr>
            <a:lvl6pPr lvl="5" rtl="0">
              <a:spcBef>
                <a:spcPts val="0"/>
              </a:spcBef>
              <a:buSzPts val="4800"/>
              <a:buNone/>
              <a:defRPr/>
            </a:lvl6pPr>
            <a:lvl7pPr lvl="6" rtl="0">
              <a:spcBef>
                <a:spcPts val="0"/>
              </a:spcBef>
              <a:buSzPts val="4800"/>
              <a:buNone/>
              <a:defRPr/>
            </a:lvl7pPr>
            <a:lvl8pPr lvl="7" rtl="0">
              <a:spcBef>
                <a:spcPts val="0"/>
              </a:spcBef>
              <a:buSzPts val="4800"/>
              <a:buNone/>
              <a:defRPr/>
            </a:lvl8pPr>
            <a:lvl9pPr lvl="8" rtl="0">
              <a:spcBef>
                <a:spcPts val="0"/>
              </a:spcBef>
              <a:buSzPts val="4800"/>
              <a:buNone/>
              <a:defRPr/>
            </a:lvl9pPr>
          </a:lstStyle>
          <a:p>
            <a:endParaRPr/>
          </a:p>
        </p:txBody>
      </p:sp>
      <p:sp>
        <p:nvSpPr>
          <p:cNvPr id="35" name="Shape 35"/>
          <p:cNvSpPr txBox="1">
            <a:spLocks noGrp="1"/>
          </p:cNvSpPr>
          <p:nvPr>
            <p:ph type="body" idx="1"/>
          </p:nvPr>
        </p:nvSpPr>
        <p:spPr>
          <a:xfrm>
            <a:off x="653033" y="3083300"/>
            <a:ext cx="2442000" cy="3484400"/>
          </a:xfrm>
          <a:prstGeom prst="rect">
            <a:avLst/>
          </a:prstGeom>
        </p:spPr>
        <p:txBody>
          <a:bodyPr wrap="square" lIns="91425" tIns="91425" rIns="91425" bIns="91425" anchor="t" anchorCtr="0"/>
          <a:lstStyle>
            <a:lvl1pPr lvl="0" rtl="0">
              <a:spcBef>
                <a:spcPts val="0"/>
              </a:spcBef>
              <a:buSzPts val="1200"/>
              <a:buChar char="×"/>
              <a:defRPr sz="1600"/>
            </a:lvl1pPr>
            <a:lvl2pPr lvl="1" rtl="0">
              <a:spcBef>
                <a:spcPts val="0"/>
              </a:spcBef>
              <a:buSzPts val="1200"/>
              <a:buChar char="×"/>
              <a:defRPr sz="1600"/>
            </a:lvl2pPr>
            <a:lvl3pPr lvl="2" rtl="0">
              <a:spcBef>
                <a:spcPts val="0"/>
              </a:spcBef>
              <a:buSzPts val="1200"/>
              <a:buChar char="×"/>
              <a:defRPr sz="1600"/>
            </a:lvl3pPr>
            <a:lvl4pPr lvl="3" rtl="0">
              <a:spcBef>
                <a:spcPts val="0"/>
              </a:spcBef>
              <a:buSzPts val="1200"/>
              <a:buChar char="×"/>
              <a:defRPr sz="1600"/>
            </a:lvl4pPr>
            <a:lvl5pPr lvl="4" rtl="0">
              <a:spcBef>
                <a:spcPts val="0"/>
              </a:spcBef>
              <a:buSzPts val="1200"/>
              <a:buChar char="○"/>
              <a:defRPr sz="1600"/>
            </a:lvl5pPr>
            <a:lvl6pPr lvl="5" rtl="0">
              <a:spcBef>
                <a:spcPts val="0"/>
              </a:spcBef>
              <a:buSzPts val="1200"/>
              <a:buChar char="■"/>
              <a:defRPr sz="1600"/>
            </a:lvl6pPr>
            <a:lvl7pPr lvl="6" rtl="0">
              <a:spcBef>
                <a:spcPts val="0"/>
              </a:spcBef>
              <a:buSzPts val="1200"/>
              <a:buChar char="●"/>
              <a:defRPr sz="1600"/>
            </a:lvl7pPr>
            <a:lvl8pPr lvl="7" rtl="0">
              <a:spcBef>
                <a:spcPts val="0"/>
              </a:spcBef>
              <a:buSzPts val="1200"/>
              <a:buChar char="○"/>
              <a:defRPr sz="1600"/>
            </a:lvl8pPr>
            <a:lvl9pPr lvl="8" rtl="0">
              <a:spcBef>
                <a:spcPts val="0"/>
              </a:spcBef>
              <a:buSzPts val="1200"/>
              <a:buChar char="■"/>
              <a:defRPr sz="1600"/>
            </a:lvl9pPr>
          </a:lstStyle>
          <a:p>
            <a:endParaRPr/>
          </a:p>
        </p:txBody>
      </p:sp>
      <p:sp>
        <p:nvSpPr>
          <p:cNvPr id="36" name="Shape 36"/>
          <p:cNvSpPr txBox="1">
            <a:spLocks noGrp="1"/>
          </p:cNvSpPr>
          <p:nvPr>
            <p:ph type="body" idx="2"/>
          </p:nvPr>
        </p:nvSpPr>
        <p:spPr>
          <a:xfrm>
            <a:off x="3220181" y="3083300"/>
            <a:ext cx="2442000" cy="3484400"/>
          </a:xfrm>
          <a:prstGeom prst="rect">
            <a:avLst/>
          </a:prstGeom>
        </p:spPr>
        <p:txBody>
          <a:bodyPr wrap="square" lIns="91425" tIns="91425" rIns="91425" bIns="91425" anchor="t" anchorCtr="0"/>
          <a:lstStyle>
            <a:lvl1pPr lvl="0" rtl="0">
              <a:spcBef>
                <a:spcPts val="0"/>
              </a:spcBef>
              <a:buSzPts val="1200"/>
              <a:buChar char="×"/>
              <a:defRPr sz="1600"/>
            </a:lvl1pPr>
            <a:lvl2pPr lvl="1" rtl="0">
              <a:spcBef>
                <a:spcPts val="0"/>
              </a:spcBef>
              <a:buSzPts val="1200"/>
              <a:buChar char="×"/>
              <a:defRPr sz="1600"/>
            </a:lvl2pPr>
            <a:lvl3pPr lvl="2" rtl="0">
              <a:spcBef>
                <a:spcPts val="0"/>
              </a:spcBef>
              <a:buSzPts val="1200"/>
              <a:buChar char="×"/>
              <a:defRPr sz="1600"/>
            </a:lvl3pPr>
            <a:lvl4pPr lvl="3" rtl="0">
              <a:spcBef>
                <a:spcPts val="0"/>
              </a:spcBef>
              <a:buSzPts val="1200"/>
              <a:buChar char="×"/>
              <a:defRPr sz="1600"/>
            </a:lvl4pPr>
            <a:lvl5pPr lvl="4" rtl="0">
              <a:spcBef>
                <a:spcPts val="0"/>
              </a:spcBef>
              <a:buSzPts val="1200"/>
              <a:buChar char="○"/>
              <a:defRPr sz="1600"/>
            </a:lvl5pPr>
            <a:lvl6pPr lvl="5" rtl="0">
              <a:spcBef>
                <a:spcPts val="0"/>
              </a:spcBef>
              <a:buSzPts val="1200"/>
              <a:buChar char="■"/>
              <a:defRPr sz="1600"/>
            </a:lvl6pPr>
            <a:lvl7pPr lvl="6" rtl="0">
              <a:spcBef>
                <a:spcPts val="0"/>
              </a:spcBef>
              <a:buSzPts val="1200"/>
              <a:buChar char="●"/>
              <a:defRPr sz="1600"/>
            </a:lvl7pPr>
            <a:lvl8pPr lvl="7" rtl="0">
              <a:spcBef>
                <a:spcPts val="0"/>
              </a:spcBef>
              <a:buSzPts val="1200"/>
              <a:buChar char="○"/>
              <a:defRPr sz="1600"/>
            </a:lvl8pPr>
            <a:lvl9pPr lvl="8" rtl="0">
              <a:spcBef>
                <a:spcPts val="0"/>
              </a:spcBef>
              <a:buSzPts val="1200"/>
              <a:buChar char="■"/>
              <a:defRPr sz="1600"/>
            </a:lvl9pPr>
          </a:lstStyle>
          <a:p>
            <a:endParaRPr/>
          </a:p>
        </p:txBody>
      </p:sp>
      <p:sp>
        <p:nvSpPr>
          <p:cNvPr id="37" name="Shape 37"/>
          <p:cNvSpPr txBox="1">
            <a:spLocks noGrp="1"/>
          </p:cNvSpPr>
          <p:nvPr>
            <p:ph type="body" idx="3"/>
          </p:nvPr>
        </p:nvSpPr>
        <p:spPr>
          <a:xfrm>
            <a:off x="5787329" y="3083300"/>
            <a:ext cx="2442000" cy="3484400"/>
          </a:xfrm>
          <a:prstGeom prst="rect">
            <a:avLst/>
          </a:prstGeom>
        </p:spPr>
        <p:txBody>
          <a:bodyPr wrap="square" lIns="91425" tIns="91425" rIns="91425" bIns="91425" anchor="t" anchorCtr="0"/>
          <a:lstStyle>
            <a:lvl1pPr lvl="0" rtl="0">
              <a:spcBef>
                <a:spcPts val="0"/>
              </a:spcBef>
              <a:buSzPts val="1200"/>
              <a:buChar char="×"/>
              <a:defRPr sz="1600"/>
            </a:lvl1pPr>
            <a:lvl2pPr lvl="1" rtl="0">
              <a:spcBef>
                <a:spcPts val="0"/>
              </a:spcBef>
              <a:buSzPts val="1200"/>
              <a:buChar char="×"/>
              <a:defRPr sz="1600"/>
            </a:lvl2pPr>
            <a:lvl3pPr lvl="2" rtl="0">
              <a:spcBef>
                <a:spcPts val="0"/>
              </a:spcBef>
              <a:buSzPts val="1200"/>
              <a:buChar char="×"/>
              <a:defRPr sz="1600"/>
            </a:lvl3pPr>
            <a:lvl4pPr lvl="3" rtl="0">
              <a:spcBef>
                <a:spcPts val="0"/>
              </a:spcBef>
              <a:buSzPts val="1200"/>
              <a:buChar char="×"/>
              <a:defRPr sz="1600"/>
            </a:lvl4pPr>
            <a:lvl5pPr lvl="4" rtl="0">
              <a:spcBef>
                <a:spcPts val="0"/>
              </a:spcBef>
              <a:buSzPts val="1200"/>
              <a:buChar char="○"/>
              <a:defRPr sz="1600"/>
            </a:lvl5pPr>
            <a:lvl6pPr lvl="5" rtl="0">
              <a:spcBef>
                <a:spcPts val="0"/>
              </a:spcBef>
              <a:buSzPts val="1200"/>
              <a:buChar char="■"/>
              <a:defRPr sz="1600"/>
            </a:lvl6pPr>
            <a:lvl7pPr lvl="6" rtl="0">
              <a:spcBef>
                <a:spcPts val="0"/>
              </a:spcBef>
              <a:buSzPts val="1200"/>
              <a:buChar char="●"/>
              <a:defRPr sz="1600"/>
            </a:lvl7pPr>
            <a:lvl8pPr lvl="7" rtl="0">
              <a:spcBef>
                <a:spcPts val="0"/>
              </a:spcBef>
              <a:buSzPts val="1200"/>
              <a:buChar char="○"/>
              <a:defRPr sz="1600"/>
            </a:lvl8pPr>
            <a:lvl9pPr lvl="8" rtl="0">
              <a:spcBef>
                <a:spcPts val="0"/>
              </a:spcBef>
              <a:buSzPts val="1200"/>
              <a:buChar char="■"/>
              <a:defRPr sz="1600"/>
            </a:lvl9pPr>
          </a:lstStyle>
          <a:p>
            <a:endParaRPr/>
          </a:p>
        </p:txBody>
      </p:sp>
      <p:sp>
        <p:nvSpPr>
          <p:cNvPr id="38" name="Shape 38"/>
          <p:cNvSpPr txBox="1">
            <a:spLocks noGrp="1"/>
          </p:cNvSpPr>
          <p:nvPr>
            <p:ph type="sldNum" idx="12"/>
          </p:nvPr>
        </p:nvSpPr>
        <p:spPr>
          <a:xfrm>
            <a:off x="11307445" y="6231535"/>
            <a:ext cx="731600" cy="524800"/>
          </a:xfrm>
          <a:prstGeom prst="rect">
            <a:avLst/>
          </a:prstGeom>
        </p:spPr>
        <p:txBody>
          <a:bodyPr wrap="square"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909715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ubtitle">
    <p:bg>
      <p:bgPr>
        <a:blipFill>
          <a:blip r:embed="rId2">
            <a:alphaModFix/>
          </a:blip>
          <a:stretch>
            <a:fillRect/>
          </a:stretch>
        </a:blipFill>
        <a:effectLst/>
      </p:bgPr>
    </p:bg>
    <p:spTree>
      <p:nvGrpSpPr>
        <p:cNvPr id="1" name="Shape 12"/>
        <p:cNvGrpSpPr/>
        <p:nvPr/>
      </p:nvGrpSpPr>
      <p:grpSpPr>
        <a:xfrm>
          <a:off x="0" y="0"/>
          <a:ext cx="0" cy="0"/>
          <a:chOff x="0" y="0"/>
          <a:chExt cx="0" cy="0"/>
        </a:xfrm>
      </p:grpSpPr>
      <p:pic>
        <p:nvPicPr>
          <p:cNvPr id="13" name="Shape 13" descr="paint_transparent4.png"/>
          <p:cNvPicPr preferRelativeResize="0"/>
          <p:nvPr/>
        </p:nvPicPr>
        <p:blipFill rotWithShape="1">
          <a:blip r:embed="rId3">
            <a:alphaModFix/>
          </a:blip>
          <a:srcRect r="49954"/>
          <a:stretch/>
        </p:blipFill>
        <p:spPr>
          <a:xfrm>
            <a:off x="6090568" y="0"/>
            <a:ext cx="6101433" cy="6858032"/>
          </a:xfrm>
          <a:prstGeom prst="rect">
            <a:avLst/>
          </a:prstGeom>
          <a:noFill/>
          <a:ln>
            <a:noFill/>
          </a:ln>
        </p:spPr>
      </p:pic>
      <p:sp>
        <p:nvSpPr>
          <p:cNvPr id="14" name="Shape 14"/>
          <p:cNvSpPr/>
          <p:nvPr/>
        </p:nvSpPr>
        <p:spPr>
          <a:xfrm>
            <a:off x="0" y="-200"/>
            <a:ext cx="7067600" cy="6858000"/>
          </a:xfrm>
          <a:prstGeom prst="rect">
            <a:avLst/>
          </a:prstGeom>
          <a:solidFill>
            <a:srgbClr val="FFFFFF"/>
          </a:solidFill>
          <a:ln>
            <a:noFill/>
          </a:ln>
        </p:spPr>
        <p:txBody>
          <a:bodyPr wrap="square" lIns="121900" tIns="121900" rIns="121900" bIns="121900" anchor="ctr" anchorCtr="0">
            <a:noAutofit/>
          </a:bodyPr>
          <a:lstStyle/>
          <a:p>
            <a:pPr lvl="0">
              <a:spcBef>
                <a:spcPts val="0"/>
              </a:spcBef>
              <a:buNone/>
            </a:pPr>
            <a:endParaRPr sz="2400"/>
          </a:p>
        </p:txBody>
      </p:sp>
      <p:sp>
        <p:nvSpPr>
          <p:cNvPr id="15" name="Shape 15"/>
          <p:cNvSpPr txBox="1">
            <a:spLocks noGrp="1"/>
          </p:cNvSpPr>
          <p:nvPr>
            <p:ph type="ctrTitle"/>
          </p:nvPr>
        </p:nvSpPr>
        <p:spPr>
          <a:xfrm>
            <a:off x="914400" y="3838333"/>
            <a:ext cx="5219600" cy="1546400"/>
          </a:xfrm>
          <a:prstGeom prst="rect">
            <a:avLst/>
          </a:prstGeom>
        </p:spPr>
        <p:txBody>
          <a:bodyPr wrap="square" lIns="91425" tIns="91425" rIns="91425" bIns="91425" anchor="b" anchorCtr="0"/>
          <a:lstStyle>
            <a:lvl1pPr lvl="0" rtl="0">
              <a:spcBef>
                <a:spcPts val="0"/>
              </a:spcBef>
              <a:buSzPts val="4800"/>
              <a:buNone/>
              <a:defRPr sz="6400"/>
            </a:lvl1pPr>
            <a:lvl2pPr lvl="1" rtl="0">
              <a:spcBef>
                <a:spcPts val="0"/>
              </a:spcBef>
              <a:buSzPts val="4800"/>
              <a:buNone/>
              <a:defRPr sz="6400"/>
            </a:lvl2pPr>
            <a:lvl3pPr lvl="2" rtl="0">
              <a:spcBef>
                <a:spcPts val="0"/>
              </a:spcBef>
              <a:buSzPts val="4800"/>
              <a:buNone/>
              <a:defRPr sz="6400"/>
            </a:lvl3pPr>
            <a:lvl4pPr lvl="3" rtl="0">
              <a:spcBef>
                <a:spcPts val="0"/>
              </a:spcBef>
              <a:buSzPts val="4800"/>
              <a:buNone/>
              <a:defRPr sz="6400"/>
            </a:lvl4pPr>
            <a:lvl5pPr lvl="4" rtl="0">
              <a:spcBef>
                <a:spcPts val="0"/>
              </a:spcBef>
              <a:buSzPts val="4800"/>
              <a:buNone/>
              <a:defRPr sz="6400"/>
            </a:lvl5pPr>
            <a:lvl6pPr lvl="5" rtl="0">
              <a:spcBef>
                <a:spcPts val="0"/>
              </a:spcBef>
              <a:buSzPts val="4800"/>
              <a:buNone/>
              <a:defRPr sz="6400"/>
            </a:lvl6pPr>
            <a:lvl7pPr lvl="6" rtl="0">
              <a:spcBef>
                <a:spcPts val="0"/>
              </a:spcBef>
              <a:buSzPts val="4800"/>
              <a:buNone/>
              <a:defRPr sz="6400"/>
            </a:lvl7pPr>
            <a:lvl8pPr lvl="7" rtl="0">
              <a:spcBef>
                <a:spcPts val="0"/>
              </a:spcBef>
              <a:buSzPts val="4800"/>
              <a:buNone/>
              <a:defRPr sz="6400"/>
            </a:lvl8pPr>
            <a:lvl9pPr lvl="8" rtl="0">
              <a:spcBef>
                <a:spcPts val="0"/>
              </a:spcBef>
              <a:buSzPts val="4800"/>
              <a:buNone/>
              <a:defRPr sz="6400"/>
            </a:lvl9pPr>
          </a:lstStyle>
          <a:p>
            <a:endParaRPr/>
          </a:p>
        </p:txBody>
      </p:sp>
      <p:sp>
        <p:nvSpPr>
          <p:cNvPr id="16" name="Shape 16"/>
          <p:cNvSpPr txBox="1">
            <a:spLocks noGrp="1"/>
          </p:cNvSpPr>
          <p:nvPr>
            <p:ph type="subTitle" idx="1"/>
          </p:nvPr>
        </p:nvSpPr>
        <p:spPr>
          <a:xfrm>
            <a:off x="914400" y="5513939"/>
            <a:ext cx="5219600" cy="1046400"/>
          </a:xfrm>
          <a:prstGeom prst="rect">
            <a:avLst/>
          </a:prstGeom>
        </p:spPr>
        <p:txBody>
          <a:bodyPr wrap="square" lIns="91425" tIns="91425" rIns="91425" bIns="91425" anchor="t" anchorCtr="0"/>
          <a:lstStyle>
            <a:lvl1pPr lvl="0" rtl="0">
              <a:spcBef>
                <a:spcPts val="0"/>
              </a:spcBef>
              <a:buClr>
                <a:schemeClr val="dk2"/>
              </a:buClr>
              <a:buSzPts val="1400"/>
              <a:buNone/>
              <a:defRPr sz="1867">
                <a:solidFill>
                  <a:schemeClr val="dk2"/>
                </a:solidFill>
              </a:defRPr>
            </a:lvl1pPr>
            <a:lvl2pPr lvl="1" rtl="0">
              <a:spcBef>
                <a:spcPts val="0"/>
              </a:spcBef>
              <a:buClr>
                <a:schemeClr val="dk2"/>
              </a:buClr>
              <a:buSzPts val="1400"/>
              <a:buNone/>
              <a:defRPr sz="1867">
                <a:solidFill>
                  <a:schemeClr val="dk2"/>
                </a:solidFill>
              </a:defRPr>
            </a:lvl2pPr>
            <a:lvl3pPr lvl="2" rtl="0">
              <a:spcBef>
                <a:spcPts val="0"/>
              </a:spcBef>
              <a:buClr>
                <a:schemeClr val="dk2"/>
              </a:buClr>
              <a:buSzPts val="1400"/>
              <a:buNone/>
              <a:defRPr sz="1867">
                <a:solidFill>
                  <a:schemeClr val="dk2"/>
                </a:solidFill>
              </a:defRPr>
            </a:lvl3pPr>
            <a:lvl4pPr lvl="3" rtl="0">
              <a:spcBef>
                <a:spcPts val="0"/>
              </a:spcBef>
              <a:buClr>
                <a:schemeClr val="dk2"/>
              </a:buClr>
              <a:buSzPts val="1400"/>
              <a:buNone/>
              <a:defRPr sz="1867">
                <a:solidFill>
                  <a:schemeClr val="dk2"/>
                </a:solidFill>
              </a:defRPr>
            </a:lvl4pPr>
            <a:lvl5pPr lvl="4" rtl="0">
              <a:spcBef>
                <a:spcPts val="0"/>
              </a:spcBef>
              <a:buClr>
                <a:schemeClr val="dk2"/>
              </a:buClr>
              <a:buSzPts val="1400"/>
              <a:buNone/>
              <a:defRPr sz="1867">
                <a:solidFill>
                  <a:schemeClr val="dk2"/>
                </a:solidFill>
              </a:defRPr>
            </a:lvl5pPr>
            <a:lvl6pPr lvl="5" rtl="0">
              <a:spcBef>
                <a:spcPts val="0"/>
              </a:spcBef>
              <a:buClr>
                <a:schemeClr val="dk2"/>
              </a:buClr>
              <a:buSzPts val="1400"/>
              <a:buNone/>
              <a:defRPr sz="1867">
                <a:solidFill>
                  <a:schemeClr val="dk2"/>
                </a:solidFill>
              </a:defRPr>
            </a:lvl6pPr>
            <a:lvl7pPr lvl="6" rtl="0">
              <a:spcBef>
                <a:spcPts val="0"/>
              </a:spcBef>
              <a:buClr>
                <a:schemeClr val="dk2"/>
              </a:buClr>
              <a:buSzPts val="1400"/>
              <a:buNone/>
              <a:defRPr sz="1867">
                <a:solidFill>
                  <a:schemeClr val="dk2"/>
                </a:solidFill>
              </a:defRPr>
            </a:lvl7pPr>
            <a:lvl8pPr lvl="7" rtl="0">
              <a:spcBef>
                <a:spcPts val="0"/>
              </a:spcBef>
              <a:buClr>
                <a:schemeClr val="dk2"/>
              </a:buClr>
              <a:buSzPts val="1400"/>
              <a:buNone/>
              <a:defRPr sz="1867">
                <a:solidFill>
                  <a:schemeClr val="dk2"/>
                </a:solidFill>
              </a:defRPr>
            </a:lvl8pPr>
            <a:lvl9pPr lvl="8" rtl="0">
              <a:spcBef>
                <a:spcPts val="0"/>
              </a:spcBef>
              <a:buClr>
                <a:schemeClr val="dk2"/>
              </a:buClr>
              <a:buSzPts val="1400"/>
              <a:buNone/>
              <a:defRPr sz="1867">
                <a:solidFill>
                  <a:schemeClr val="dk2"/>
                </a:solidFill>
              </a:defRPr>
            </a:lvl9pPr>
          </a:lstStyle>
          <a:p>
            <a:endParaRPr/>
          </a:p>
        </p:txBody>
      </p:sp>
    </p:spTree>
    <p:extLst>
      <p:ext uri="{BB962C8B-B14F-4D97-AF65-F5344CB8AC3E}">
        <p14:creationId xmlns:p14="http://schemas.microsoft.com/office/powerpoint/2010/main" val="2430775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Quote">
    <p:bg>
      <p:bgPr>
        <a:blipFill>
          <a:blip r:embed="rId2">
            <a:alphaModFix/>
          </a:blip>
          <a:stretch>
            <a:fillRect/>
          </a:stretch>
        </a:blipFill>
        <a:effectLst/>
      </p:bgPr>
    </p:bg>
    <p:spTree>
      <p:nvGrpSpPr>
        <p:cNvPr id="1" name="Shape 17"/>
        <p:cNvGrpSpPr/>
        <p:nvPr/>
      </p:nvGrpSpPr>
      <p:grpSpPr>
        <a:xfrm>
          <a:off x="0" y="0"/>
          <a:ext cx="0" cy="0"/>
          <a:chOff x="0" y="0"/>
          <a:chExt cx="0" cy="0"/>
        </a:xfrm>
      </p:grpSpPr>
      <p:pic>
        <p:nvPicPr>
          <p:cNvPr id="18" name="Shape 18" descr="paint_transparent4.png"/>
          <p:cNvPicPr preferRelativeResize="0"/>
          <p:nvPr/>
        </p:nvPicPr>
        <p:blipFill>
          <a:blip r:embed="rId3">
            <a:alphaModFix/>
          </a:blip>
          <a:stretch>
            <a:fillRect/>
          </a:stretch>
        </p:blipFill>
        <p:spPr>
          <a:xfrm>
            <a:off x="0" y="-15"/>
            <a:ext cx="12192000" cy="6858017"/>
          </a:xfrm>
          <a:prstGeom prst="rect">
            <a:avLst/>
          </a:prstGeom>
          <a:noFill/>
          <a:ln>
            <a:noFill/>
          </a:ln>
        </p:spPr>
      </p:pic>
      <p:sp>
        <p:nvSpPr>
          <p:cNvPr id="19" name="Shape 19"/>
          <p:cNvSpPr txBox="1">
            <a:spLocks noGrp="1"/>
          </p:cNvSpPr>
          <p:nvPr>
            <p:ph type="body" idx="1"/>
          </p:nvPr>
        </p:nvSpPr>
        <p:spPr>
          <a:xfrm>
            <a:off x="3311133" y="1114833"/>
            <a:ext cx="5569600" cy="4628400"/>
          </a:xfrm>
          <a:prstGeom prst="rect">
            <a:avLst/>
          </a:prstGeom>
        </p:spPr>
        <p:txBody>
          <a:bodyPr wrap="square" lIns="91425" tIns="91425" rIns="91425" bIns="91425" anchor="ctr" anchorCtr="0"/>
          <a:lstStyle>
            <a:lvl1pPr lvl="0" algn="ctr" rtl="0">
              <a:spcBef>
                <a:spcPts val="0"/>
              </a:spcBef>
              <a:buClr>
                <a:srgbClr val="FFFFFF"/>
              </a:buClr>
              <a:buSzPts val="2400"/>
              <a:buChar char="×"/>
              <a:defRPr sz="3200" i="1">
                <a:solidFill>
                  <a:srgbClr val="FFFFFF"/>
                </a:solidFill>
              </a:defRPr>
            </a:lvl1pPr>
            <a:lvl2pPr lvl="1" algn="ctr" rtl="0">
              <a:spcBef>
                <a:spcPts val="0"/>
              </a:spcBef>
              <a:buClr>
                <a:srgbClr val="FFFFFF"/>
              </a:buClr>
              <a:buSzPts val="2400"/>
              <a:buChar char="×"/>
              <a:defRPr sz="3200" i="1">
                <a:solidFill>
                  <a:srgbClr val="FFFFFF"/>
                </a:solidFill>
              </a:defRPr>
            </a:lvl2pPr>
            <a:lvl3pPr lvl="2" algn="ctr" rtl="0">
              <a:spcBef>
                <a:spcPts val="0"/>
              </a:spcBef>
              <a:buClr>
                <a:srgbClr val="FFFFFF"/>
              </a:buClr>
              <a:buSzPts val="2400"/>
              <a:buChar char="×"/>
              <a:defRPr sz="3200" i="1">
                <a:solidFill>
                  <a:srgbClr val="FFFFFF"/>
                </a:solidFill>
              </a:defRPr>
            </a:lvl3pPr>
            <a:lvl4pPr lvl="3" algn="ctr" rtl="0">
              <a:spcBef>
                <a:spcPts val="0"/>
              </a:spcBef>
              <a:buClr>
                <a:srgbClr val="FFFFFF"/>
              </a:buClr>
              <a:buSzPts val="2400"/>
              <a:buChar char="×"/>
              <a:defRPr sz="3200" i="1">
                <a:solidFill>
                  <a:srgbClr val="FFFFFF"/>
                </a:solidFill>
              </a:defRPr>
            </a:lvl4pPr>
            <a:lvl5pPr lvl="4" algn="ctr" rtl="0">
              <a:spcBef>
                <a:spcPts val="0"/>
              </a:spcBef>
              <a:buClr>
                <a:srgbClr val="FFFFFF"/>
              </a:buClr>
              <a:buSzPts val="2400"/>
              <a:buChar char="○"/>
              <a:defRPr sz="3200" i="1">
                <a:solidFill>
                  <a:srgbClr val="FFFFFF"/>
                </a:solidFill>
              </a:defRPr>
            </a:lvl5pPr>
            <a:lvl6pPr lvl="5" algn="ctr" rtl="0">
              <a:spcBef>
                <a:spcPts val="0"/>
              </a:spcBef>
              <a:buClr>
                <a:srgbClr val="FFFFFF"/>
              </a:buClr>
              <a:buSzPts val="2400"/>
              <a:buChar char="■"/>
              <a:defRPr sz="3200" i="1">
                <a:solidFill>
                  <a:srgbClr val="FFFFFF"/>
                </a:solidFill>
              </a:defRPr>
            </a:lvl6pPr>
            <a:lvl7pPr lvl="6" algn="ctr" rtl="0">
              <a:spcBef>
                <a:spcPts val="0"/>
              </a:spcBef>
              <a:buClr>
                <a:srgbClr val="FFFFFF"/>
              </a:buClr>
              <a:buSzPts val="2400"/>
              <a:buChar char="●"/>
              <a:defRPr sz="3200" i="1">
                <a:solidFill>
                  <a:srgbClr val="FFFFFF"/>
                </a:solidFill>
              </a:defRPr>
            </a:lvl7pPr>
            <a:lvl8pPr lvl="7" algn="ctr" rtl="0">
              <a:spcBef>
                <a:spcPts val="0"/>
              </a:spcBef>
              <a:buClr>
                <a:srgbClr val="FFFFFF"/>
              </a:buClr>
              <a:buSzPts val="2400"/>
              <a:buChar char="○"/>
              <a:defRPr sz="3200" i="1">
                <a:solidFill>
                  <a:srgbClr val="FFFFFF"/>
                </a:solidFill>
              </a:defRPr>
            </a:lvl8pPr>
            <a:lvl9pPr lvl="8" algn="ctr">
              <a:spcBef>
                <a:spcPts val="0"/>
              </a:spcBef>
              <a:buClr>
                <a:srgbClr val="FFFFFF"/>
              </a:buClr>
              <a:buSzPts val="2400"/>
              <a:buChar char="■"/>
              <a:defRPr sz="3200" i="1">
                <a:solidFill>
                  <a:srgbClr val="FFFFFF"/>
                </a:solidFill>
              </a:defRPr>
            </a:lvl9pPr>
          </a:lstStyle>
          <a:p>
            <a:endParaRPr/>
          </a:p>
        </p:txBody>
      </p:sp>
      <p:sp>
        <p:nvSpPr>
          <p:cNvPr id="20" name="Shape 20"/>
          <p:cNvSpPr txBox="1">
            <a:spLocks noGrp="1"/>
          </p:cNvSpPr>
          <p:nvPr>
            <p:ph type="sldNum" idx="12"/>
          </p:nvPr>
        </p:nvSpPr>
        <p:spPr>
          <a:xfrm>
            <a:off x="5730200" y="6231535"/>
            <a:ext cx="731600" cy="524800"/>
          </a:xfrm>
          <a:prstGeom prst="rect">
            <a:avLst/>
          </a:prstGeom>
        </p:spPr>
        <p:txBody>
          <a:bodyPr wrap="square" lIns="91425" tIns="91425" rIns="91425" bIns="91425" anchor="ctr" anchorCtr="0">
            <a:noAutofit/>
          </a:body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3113663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Blank half">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11307445" y="6231535"/>
            <a:ext cx="731600" cy="524800"/>
          </a:xfrm>
          <a:prstGeom prst="rect">
            <a:avLst/>
          </a:prstGeom>
        </p:spPr>
        <p:txBody>
          <a:bodyPr wrap="square" lIns="91425" tIns="91425" rIns="91425" bIns="91425" anchor="ctr" anchorCtr="0">
            <a:noAutofit/>
          </a:bodyPr>
          <a:lstStyle/>
          <a:p>
            <a:fld id="{00000000-1234-1234-1234-123412341234}" type="slidenum">
              <a:rPr lang="en" smtClean="0"/>
              <a:pPr/>
              <a:t>‹#›</a:t>
            </a:fld>
            <a:endParaRPr lang="en"/>
          </a:p>
        </p:txBody>
      </p:sp>
      <p:pic>
        <p:nvPicPr>
          <p:cNvPr id="55" name="Shape 55" descr="paint_transparent1.png"/>
          <p:cNvPicPr preferRelativeResize="0"/>
          <p:nvPr/>
        </p:nvPicPr>
        <p:blipFill rotWithShape="1">
          <a:blip r:embed="rId3">
            <a:alphaModFix/>
          </a:blip>
          <a:srcRect l="27161"/>
          <a:stretch/>
        </p:blipFill>
        <p:spPr>
          <a:xfrm>
            <a:off x="0" y="0"/>
            <a:ext cx="8880736" cy="6858000"/>
          </a:xfrm>
          <a:prstGeom prst="rect">
            <a:avLst/>
          </a:prstGeom>
          <a:noFill/>
          <a:ln>
            <a:noFill/>
          </a:ln>
        </p:spPr>
      </p:pic>
    </p:spTree>
    <p:extLst>
      <p:ext uri="{BB962C8B-B14F-4D97-AF65-F5344CB8AC3E}">
        <p14:creationId xmlns:p14="http://schemas.microsoft.com/office/powerpoint/2010/main" val="1407961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pic>
        <p:nvPicPr>
          <p:cNvPr id="10" name="Shape 10" descr="paint_transparent1.png"/>
          <p:cNvPicPr preferRelativeResize="0"/>
          <p:nvPr/>
        </p:nvPicPr>
        <p:blipFill rotWithShape="1">
          <a:blip r:embed="rId3">
            <a:alphaModFix/>
          </a:blip>
          <a:srcRect l="55211"/>
          <a:stretch/>
        </p:blipFill>
        <p:spPr>
          <a:xfrm>
            <a:off x="2" y="0"/>
            <a:ext cx="5460903" cy="6858000"/>
          </a:xfrm>
          <a:prstGeom prst="rect">
            <a:avLst/>
          </a:prstGeom>
          <a:noFill/>
          <a:ln>
            <a:noFill/>
          </a:ln>
        </p:spPr>
      </p:pic>
      <p:sp>
        <p:nvSpPr>
          <p:cNvPr id="11" name="Shape 11"/>
          <p:cNvSpPr txBox="1">
            <a:spLocks noGrp="1"/>
          </p:cNvSpPr>
          <p:nvPr>
            <p:ph type="ctrTitle"/>
          </p:nvPr>
        </p:nvSpPr>
        <p:spPr>
          <a:xfrm>
            <a:off x="4277500" y="4382967"/>
            <a:ext cx="7000400" cy="1546400"/>
          </a:xfrm>
          <a:prstGeom prst="rect">
            <a:avLst/>
          </a:prstGeom>
        </p:spPr>
        <p:txBody>
          <a:bodyPr wrap="square" lIns="91425" tIns="91425" rIns="91425" bIns="91425" anchor="b" anchorCtr="0"/>
          <a:lstStyle>
            <a:lvl1pPr lvl="0" algn="r">
              <a:spcBef>
                <a:spcPts val="0"/>
              </a:spcBef>
              <a:buClr>
                <a:srgbClr val="FFFFFF"/>
              </a:buClr>
              <a:buSzPts val="5000"/>
              <a:buFont typeface="Lato Light"/>
              <a:buNone/>
              <a:defRPr sz="6667">
                <a:solidFill>
                  <a:srgbClr val="FFFFFF"/>
                </a:solidFill>
                <a:latin typeface="Lato Light"/>
                <a:ea typeface="Lato Light"/>
                <a:cs typeface="Lato Light"/>
                <a:sym typeface="Lato Light"/>
              </a:defRPr>
            </a:lvl1pPr>
            <a:lvl2pPr lvl="1" algn="r">
              <a:spcBef>
                <a:spcPts val="0"/>
              </a:spcBef>
              <a:buClr>
                <a:srgbClr val="FFFFFF"/>
              </a:buClr>
              <a:buSzPts val="5000"/>
              <a:buFont typeface="Lato Light"/>
              <a:buNone/>
              <a:defRPr sz="6667">
                <a:solidFill>
                  <a:srgbClr val="FFFFFF"/>
                </a:solidFill>
                <a:latin typeface="Lato Light"/>
                <a:ea typeface="Lato Light"/>
                <a:cs typeface="Lato Light"/>
                <a:sym typeface="Lato Light"/>
              </a:defRPr>
            </a:lvl2pPr>
            <a:lvl3pPr lvl="2" algn="r">
              <a:spcBef>
                <a:spcPts val="0"/>
              </a:spcBef>
              <a:buClr>
                <a:srgbClr val="FFFFFF"/>
              </a:buClr>
              <a:buSzPts val="5000"/>
              <a:buFont typeface="Lato Light"/>
              <a:buNone/>
              <a:defRPr sz="6667">
                <a:solidFill>
                  <a:srgbClr val="FFFFFF"/>
                </a:solidFill>
                <a:latin typeface="Lato Light"/>
                <a:ea typeface="Lato Light"/>
                <a:cs typeface="Lato Light"/>
                <a:sym typeface="Lato Light"/>
              </a:defRPr>
            </a:lvl3pPr>
            <a:lvl4pPr lvl="3" algn="r">
              <a:spcBef>
                <a:spcPts val="0"/>
              </a:spcBef>
              <a:buClr>
                <a:srgbClr val="FFFFFF"/>
              </a:buClr>
              <a:buSzPts val="5000"/>
              <a:buFont typeface="Lato Light"/>
              <a:buNone/>
              <a:defRPr sz="6667">
                <a:solidFill>
                  <a:srgbClr val="FFFFFF"/>
                </a:solidFill>
                <a:latin typeface="Lato Light"/>
                <a:ea typeface="Lato Light"/>
                <a:cs typeface="Lato Light"/>
                <a:sym typeface="Lato Light"/>
              </a:defRPr>
            </a:lvl4pPr>
            <a:lvl5pPr lvl="4" algn="r">
              <a:spcBef>
                <a:spcPts val="0"/>
              </a:spcBef>
              <a:buClr>
                <a:srgbClr val="FFFFFF"/>
              </a:buClr>
              <a:buSzPts val="5000"/>
              <a:buFont typeface="Lato Light"/>
              <a:buNone/>
              <a:defRPr sz="6667">
                <a:solidFill>
                  <a:srgbClr val="FFFFFF"/>
                </a:solidFill>
                <a:latin typeface="Lato Light"/>
                <a:ea typeface="Lato Light"/>
                <a:cs typeface="Lato Light"/>
                <a:sym typeface="Lato Light"/>
              </a:defRPr>
            </a:lvl5pPr>
            <a:lvl6pPr lvl="5" algn="r">
              <a:spcBef>
                <a:spcPts val="0"/>
              </a:spcBef>
              <a:buClr>
                <a:srgbClr val="FFFFFF"/>
              </a:buClr>
              <a:buSzPts val="5000"/>
              <a:buFont typeface="Lato Light"/>
              <a:buNone/>
              <a:defRPr sz="6667">
                <a:solidFill>
                  <a:srgbClr val="FFFFFF"/>
                </a:solidFill>
                <a:latin typeface="Lato Light"/>
                <a:ea typeface="Lato Light"/>
                <a:cs typeface="Lato Light"/>
                <a:sym typeface="Lato Light"/>
              </a:defRPr>
            </a:lvl6pPr>
            <a:lvl7pPr lvl="6" algn="r">
              <a:spcBef>
                <a:spcPts val="0"/>
              </a:spcBef>
              <a:buClr>
                <a:srgbClr val="FFFFFF"/>
              </a:buClr>
              <a:buSzPts val="5000"/>
              <a:buFont typeface="Lato Light"/>
              <a:buNone/>
              <a:defRPr sz="6667">
                <a:solidFill>
                  <a:srgbClr val="FFFFFF"/>
                </a:solidFill>
                <a:latin typeface="Lato Light"/>
                <a:ea typeface="Lato Light"/>
                <a:cs typeface="Lato Light"/>
                <a:sym typeface="Lato Light"/>
              </a:defRPr>
            </a:lvl7pPr>
            <a:lvl8pPr lvl="7" algn="r">
              <a:spcBef>
                <a:spcPts val="0"/>
              </a:spcBef>
              <a:buClr>
                <a:srgbClr val="FFFFFF"/>
              </a:buClr>
              <a:buSzPts val="5000"/>
              <a:buFont typeface="Lato Light"/>
              <a:buNone/>
              <a:defRPr sz="6667">
                <a:solidFill>
                  <a:srgbClr val="FFFFFF"/>
                </a:solidFill>
                <a:latin typeface="Lato Light"/>
                <a:ea typeface="Lato Light"/>
                <a:cs typeface="Lato Light"/>
                <a:sym typeface="Lato Light"/>
              </a:defRPr>
            </a:lvl8pPr>
            <a:lvl9pPr lvl="8" algn="r">
              <a:spcBef>
                <a:spcPts val="0"/>
              </a:spcBef>
              <a:buClr>
                <a:srgbClr val="FFFFFF"/>
              </a:buClr>
              <a:buSzPts val="5000"/>
              <a:buFont typeface="Lato Light"/>
              <a:buNone/>
              <a:defRPr sz="6667">
                <a:solidFill>
                  <a:srgbClr val="FFFFFF"/>
                </a:solidFill>
                <a:latin typeface="Lato Light"/>
                <a:ea typeface="Lato Light"/>
                <a:cs typeface="Lato Light"/>
                <a:sym typeface="Lato Light"/>
              </a:defRPr>
            </a:lvl9pPr>
          </a:lstStyle>
          <a:p>
            <a:endParaRPr/>
          </a:p>
        </p:txBody>
      </p:sp>
    </p:spTree>
    <p:extLst>
      <p:ext uri="{BB962C8B-B14F-4D97-AF65-F5344CB8AC3E}">
        <p14:creationId xmlns:p14="http://schemas.microsoft.com/office/powerpoint/2010/main" val="2976696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BEDD91-E18E-4E7D-8F8F-9FD02E9E828F}" type="datetimeFigureOut">
              <a:rPr lang="en-US" smtClean="0"/>
              <a:t>12/13/17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0AC13-1950-4E77-A9A3-03425F7176C0}" type="slidenum">
              <a:rPr lang="en-US" smtClean="0"/>
              <a:t>‹#›</a:t>
            </a:fld>
            <a:endParaRPr lang="en-US"/>
          </a:p>
        </p:txBody>
      </p:sp>
    </p:spTree>
    <p:extLst>
      <p:ext uri="{BB962C8B-B14F-4D97-AF65-F5344CB8AC3E}">
        <p14:creationId xmlns:p14="http://schemas.microsoft.com/office/powerpoint/2010/main" val="38577590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ubtitle">
    <p:bg>
      <p:bgPr>
        <a:blipFill>
          <a:blip r:embed="rId2">
            <a:alphaModFix/>
          </a:blip>
          <a:stretch>
            <a:fillRect/>
          </a:stretch>
        </a:blipFill>
        <a:effectLst/>
      </p:bgPr>
    </p:bg>
    <p:spTree>
      <p:nvGrpSpPr>
        <p:cNvPr id="1" name="Shape 12"/>
        <p:cNvGrpSpPr/>
        <p:nvPr/>
      </p:nvGrpSpPr>
      <p:grpSpPr>
        <a:xfrm>
          <a:off x="0" y="0"/>
          <a:ext cx="0" cy="0"/>
          <a:chOff x="0" y="0"/>
          <a:chExt cx="0" cy="0"/>
        </a:xfrm>
      </p:grpSpPr>
      <p:pic>
        <p:nvPicPr>
          <p:cNvPr id="13" name="Shape 13" descr="paint_transparent4.png"/>
          <p:cNvPicPr preferRelativeResize="0"/>
          <p:nvPr/>
        </p:nvPicPr>
        <p:blipFill rotWithShape="1">
          <a:blip r:embed="rId3">
            <a:alphaModFix/>
          </a:blip>
          <a:srcRect r="49954"/>
          <a:stretch/>
        </p:blipFill>
        <p:spPr>
          <a:xfrm>
            <a:off x="6090568" y="0"/>
            <a:ext cx="6101433" cy="6858032"/>
          </a:xfrm>
          <a:prstGeom prst="rect">
            <a:avLst/>
          </a:prstGeom>
          <a:noFill/>
          <a:ln>
            <a:noFill/>
          </a:ln>
        </p:spPr>
      </p:pic>
      <p:sp>
        <p:nvSpPr>
          <p:cNvPr id="14" name="Shape 14"/>
          <p:cNvSpPr/>
          <p:nvPr/>
        </p:nvSpPr>
        <p:spPr>
          <a:xfrm>
            <a:off x="0" y="-200"/>
            <a:ext cx="7067600" cy="6858000"/>
          </a:xfrm>
          <a:prstGeom prst="rect">
            <a:avLst/>
          </a:prstGeom>
          <a:solidFill>
            <a:srgbClr val="FFFFFF"/>
          </a:solidFill>
          <a:ln>
            <a:noFill/>
          </a:ln>
        </p:spPr>
        <p:txBody>
          <a:bodyPr wrap="square" lIns="121900" tIns="121900" rIns="121900" bIns="121900" anchor="ctr" anchorCtr="0">
            <a:noAutofit/>
          </a:bodyPr>
          <a:lstStyle/>
          <a:p>
            <a:endParaRPr sz="1867" kern="0">
              <a:solidFill>
                <a:srgbClr val="000000"/>
              </a:solidFill>
              <a:cs typeface="Arial"/>
              <a:sym typeface="Arial"/>
            </a:endParaRPr>
          </a:p>
        </p:txBody>
      </p:sp>
      <p:sp>
        <p:nvSpPr>
          <p:cNvPr id="15" name="Shape 15"/>
          <p:cNvSpPr txBox="1">
            <a:spLocks noGrp="1"/>
          </p:cNvSpPr>
          <p:nvPr>
            <p:ph type="ctrTitle"/>
          </p:nvPr>
        </p:nvSpPr>
        <p:spPr>
          <a:xfrm>
            <a:off x="914400" y="3838333"/>
            <a:ext cx="5219600" cy="1546400"/>
          </a:xfrm>
          <a:prstGeom prst="rect">
            <a:avLst/>
          </a:prstGeom>
        </p:spPr>
        <p:txBody>
          <a:bodyPr wrap="square" lIns="91425" tIns="91425" rIns="91425" bIns="91425" anchor="b" anchorCtr="0"/>
          <a:lstStyle>
            <a:lvl1pPr lvl="0" rtl="0">
              <a:spcBef>
                <a:spcPts val="0"/>
              </a:spcBef>
              <a:buSzPts val="4800"/>
              <a:buNone/>
              <a:defRPr sz="6400"/>
            </a:lvl1pPr>
            <a:lvl2pPr lvl="1" rtl="0">
              <a:spcBef>
                <a:spcPts val="0"/>
              </a:spcBef>
              <a:buSzPts val="4800"/>
              <a:buNone/>
              <a:defRPr sz="6400"/>
            </a:lvl2pPr>
            <a:lvl3pPr lvl="2" rtl="0">
              <a:spcBef>
                <a:spcPts val="0"/>
              </a:spcBef>
              <a:buSzPts val="4800"/>
              <a:buNone/>
              <a:defRPr sz="6400"/>
            </a:lvl3pPr>
            <a:lvl4pPr lvl="3" rtl="0">
              <a:spcBef>
                <a:spcPts val="0"/>
              </a:spcBef>
              <a:buSzPts val="4800"/>
              <a:buNone/>
              <a:defRPr sz="6400"/>
            </a:lvl4pPr>
            <a:lvl5pPr lvl="4" rtl="0">
              <a:spcBef>
                <a:spcPts val="0"/>
              </a:spcBef>
              <a:buSzPts val="4800"/>
              <a:buNone/>
              <a:defRPr sz="6400"/>
            </a:lvl5pPr>
            <a:lvl6pPr lvl="5" rtl="0">
              <a:spcBef>
                <a:spcPts val="0"/>
              </a:spcBef>
              <a:buSzPts val="4800"/>
              <a:buNone/>
              <a:defRPr sz="6400"/>
            </a:lvl6pPr>
            <a:lvl7pPr lvl="6" rtl="0">
              <a:spcBef>
                <a:spcPts val="0"/>
              </a:spcBef>
              <a:buSzPts val="4800"/>
              <a:buNone/>
              <a:defRPr sz="6400"/>
            </a:lvl7pPr>
            <a:lvl8pPr lvl="7" rtl="0">
              <a:spcBef>
                <a:spcPts val="0"/>
              </a:spcBef>
              <a:buSzPts val="4800"/>
              <a:buNone/>
              <a:defRPr sz="6400"/>
            </a:lvl8pPr>
            <a:lvl9pPr lvl="8" rtl="0">
              <a:spcBef>
                <a:spcPts val="0"/>
              </a:spcBef>
              <a:buSzPts val="4800"/>
              <a:buNone/>
              <a:defRPr sz="6400"/>
            </a:lvl9pPr>
          </a:lstStyle>
          <a:p>
            <a:endParaRPr/>
          </a:p>
        </p:txBody>
      </p:sp>
      <p:sp>
        <p:nvSpPr>
          <p:cNvPr id="16" name="Shape 16"/>
          <p:cNvSpPr txBox="1">
            <a:spLocks noGrp="1"/>
          </p:cNvSpPr>
          <p:nvPr>
            <p:ph type="subTitle" idx="1"/>
          </p:nvPr>
        </p:nvSpPr>
        <p:spPr>
          <a:xfrm>
            <a:off x="914400" y="5513939"/>
            <a:ext cx="5219600" cy="1046400"/>
          </a:xfrm>
          <a:prstGeom prst="rect">
            <a:avLst/>
          </a:prstGeom>
        </p:spPr>
        <p:txBody>
          <a:bodyPr wrap="square" lIns="91425" tIns="91425" rIns="91425" bIns="91425" anchor="t" anchorCtr="0"/>
          <a:lstStyle>
            <a:lvl1pPr lvl="0" rtl="0">
              <a:spcBef>
                <a:spcPts val="0"/>
              </a:spcBef>
              <a:buClr>
                <a:schemeClr val="dk2"/>
              </a:buClr>
              <a:buSzPts val="1400"/>
              <a:buNone/>
              <a:defRPr sz="1867">
                <a:solidFill>
                  <a:schemeClr val="dk2"/>
                </a:solidFill>
              </a:defRPr>
            </a:lvl1pPr>
            <a:lvl2pPr lvl="1" rtl="0">
              <a:spcBef>
                <a:spcPts val="0"/>
              </a:spcBef>
              <a:buClr>
                <a:schemeClr val="dk2"/>
              </a:buClr>
              <a:buSzPts val="1400"/>
              <a:buNone/>
              <a:defRPr sz="1867">
                <a:solidFill>
                  <a:schemeClr val="dk2"/>
                </a:solidFill>
              </a:defRPr>
            </a:lvl2pPr>
            <a:lvl3pPr lvl="2" rtl="0">
              <a:spcBef>
                <a:spcPts val="0"/>
              </a:spcBef>
              <a:buClr>
                <a:schemeClr val="dk2"/>
              </a:buClr>
              <a:buSzPts val="1400"/>
              <a:buNone/>
              <a:defRPr sz="1867">
                <a:solidFill>
                  <a:schemeClr val="dk2"/>
                </a:solidFill>
              </a:defRPr>
            </a:lvl3pPr>
            <a:lvl4pPr lvl="3" rtl="0">
              <a:spcBef>
                <a:spcPts val="0"/>
              </a:spcBef>
              <a:buClr>
                <a:schemeClr val="dk2"/>
              </a:buClr>
              <a:buSzPts val="1400"/>
              <a:buNone/>
              <a:defRPr sz="1867">
                <a:solidFill>
                  <a:schemeClr val="dk2"/>
                </a:solidFill>
              </a:defRPr>
            </a:lvl4pPr>
            <a:lvl5pPr lvl="4" rtl="0">
              <a:spcBef>
                <a:spcPts val="0"/>
              </a:spcBef>
              <a:buClr>
                <a:schemeClr val="dk2"/>
              </a:buClr>
              <a:buSzPts val="1400"/>
              <a:buNone/>
              <a:defRPr sz="1867">
                <a:solidFill>
                  <a:schemeClr val="dk2"/>
                </a:solidFill>
              </a:defRPr>
            </a:lvl5pPr>
            <a:lvl6pPr lvl="5" rtl="0">
              <a:spcBef>
                <a:spcPts val="0"/>
              </a:spcBef>
              <a:buClr>
                <a:schemeClr val="dk2"/>
              </a:buClr>
              <a:buSzPts val="1400"/>
              <a:buNone/>
              <a:defRPr sz="1867">
                <a:solidFill>
                  <a:schemeClr val="dk2"/>
                </a:solidFill>
              </a:defRPr>
            </a:lvl6pPr>
            <a:lvl7pPr lvl="6" rtl="0">
              <a:spcBef>
                <a:spcPts val="0"/>
              </a:spcBef>
              <a:buClr>
                <a:schemeClr val="dk2"/>
              </a:buClr>
              <a:buSzPts val="1400"/>
              <a:buNone/>
              <a:defRPr sz="1867">
                <a:solidFill>
                  <a:schemeClr val="dk2"/>
                </a:solidFill>
              </a:defRPr>
            </a:lvl7pPr>
            <a:lvl8pPr lvl="7" rtl="0">
              <a:spcBef>
                <a:spcPts val="0"/>
              </a:spcBef>
              <a:buClr>
                <a:schemeClr val="dk2"/>
              </a:buClr>
              <a:buSzPts val="1400"/>
              <a:buNone/>
              <a:defRPr sz="1867">
                <a:solidFill>
                  <a:schemeClr val="dk2"/>
                </a:solidFill>
              </a:defRPr>
            </a:lvl8pPr>
            <a:lvl9pPr lvl="8" rtl="0">
              <a:spcBef>
                <a:spcPts val="0"/>
              </a:spcBef>
              <a:buClr>
                <a:schemeClr val="dk2"/>
              </a:buClr>
              <a:buSzPts val="1400"/>
              <a:buNone/>
              <a:defRPr sz="1867">
                <a:solidFill>
                  <a:schemeClr val="dk2"/>
                </a:solidFill>
              </a:defRPr>
            </a:lvl9pPr>
          </a:lstStyle>
          <a:p>
            <a:endParaRPr/>
          </a:p>
        </p:txBody>
      </p:sp>
    </p:spTree>
    <p:extLst>
      <p:ext uri="{BB962C8B-B14F-4D97-AF65-F5344CB8AC3E}">
        <p14:creationId xmlns:p14="http://schemas.microsoft.com/office/powerpoint/2010/main" val="2029009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Quote">
    <p:bg>
      <p:bgPr>
        <a:blipFill>
          <a:blip r:embed="rId2">
            <a:alphaModFix/>
          </a:blip>
          <a:stretch>
            <a:fillRect/>
          </a:stretch>
        </a:blipFill>
        <a:effectLst/>
      </p:bgPr>
    </p:bg>
    <p:spTree>
      <p:nvGrpSpPr>
        <p:cNvPr id="1" name="Shape 17"/>
        <p:cNvGrpSpPr/>
        <p:nvPr/>
      </p:nvGrpSpPr>
      <p:grpSpPr>
        <a:xfrm>
          <a:off x="0" y="0"/>
          <a:ext cx="0" cy="0"/>
          <a:chOff x="0" y="0"/>
          <a:chExt cx="0" cy="0"/>
        </a:xfrm>
      </p:grpSpPr>
      <p:pic>
        <p:nvPicPr>
          <p:cNvPr id="18" name="Shape 18" descr="paint_transparent4.png"/>
          <p:cNvPicPr preferRelativeResize="0"/>
          <p:nvPr/>
        </p:nvPicPr>
        <p:blipFill>
          <a:blip r:embed="rId3">
            <a:alphaModFix/>
          </a:blip>
          <a:stretch>
            <a:fillRect/>
          </a:stretch>
        </p:blipFill>
        <p:spPr>
          <a:xfrm>
            <a:off x="0" y="-15"/>
            <a:ext cx="12192000" cy="6858017"/>
          </a:xfrm>
          <a:prstGeom prst="rect">
            <a:avLst/>
          </a:prstGeom>
          <a:noFill/>
          <a:ln>
            <a:noFill/>
          </a:ln>
        </p:spPr>
      </p:pic>
      <p:sp>
        <p:nvSpPr>
          <p:cNvPr id="19" name="Shape 19"/>
          <p:cNvSpPr txBox="1">
            <a:spLocks noGrp="1"/>
          </p:cNvSpPr>
          <p:nvPr>
            <p:ph type="body" idx="1"/>
          </p:nvPr>
        </p:nvSpPr>
        <p:spPr>
          <a:xfrm>
            <a:off x="3311133" y="1114833"/>
            <a:ext cx="5569600" cy="4628400"/>
          </a:xfrm>
          <a:prstGeom prst="rect">
            <a:avLst/>
          </a:prstGeom>
        </p:spPr>
        <p:txBody>
          <a:bodyPr wrap="square" lIns="91425" tIns="91425" rIns="91425" bIns="91425" anchor="ctr" anchorCtr="0"/>
          <a:lstStyle>
            <a:lvl1pPr lvl="0" algn="ctr" rtl="0">
              <a:spcBef>
                <a:spcPts val="0"/>
              </a:spcBef>
              <a:buClr>
                <a:srgbClr val="FFFFFF"/>
              </a:buClr>
              <a:buSzPts val="2400"/>
              <a:buChar char="×"/>
              <a:defRPr sz="3200" i="1">
                <a:solidFill>
                  <a:srgbClr val="FFFFFF"/>
                </a:solidFill>
              </a:defRPr>
            </a:lvl1pPr>
            <a:lvl2pPr lvl="1" algn="ctr" rtl="0">
              <a:spcBef>
                <a:spcPts val="0"/>
              </a:spcBef>
              <a:buClr>
                <a:srgbClr val="FFFFFF"/>
              </a:buClr>
              <a:buSzPts val="2400"/>
              <a:buChar char="×"/>
              <a:defRPr sz="3200" i="1">
                <a:solidFill>
                  <a:srgbClr val="FFFFFF"/>
                </a:solidFill>
              </a:defRPr>
            </a:lvl2pPr>
            <a:lvl3pPr lvl="2" algn="ctr" rtl="0">
              <a:spcBef>
                <a:spcPts val="0"/>
              </a:spcBef>
              <a:buClr>
                <a:srgbClr val="FFFFFF"/>
              </a:buClr>
              <a:buSzPts val="2400"/>
              <a:buChar char="×"/>
              <a:defRPr sz="3200" i="1">
                <a:solidFill>
                  <a:srgbClr val="FFFFFF"/>
                </a:solidFill>
              </a:defRPr>
            </a:lvl3pPr>
            <a:lvl4pPr lvl="3" algn="ctr" rtl="0">
              <a:spcBef>
                <a:spcPts val="0"/>
              </a:spcBef>
              <a:buClr>
                <a:srgbClr val="FFFFFF"/>
              </a:buClr>
              <a:buSzPts val="2400"/>
              <a:buChar char="×"/>
              <a:defRPr sz="3200" i="1">
                <a:solidFill>
                  <a:srgbClr val="FFFFFF"/>
                </a:solidFill>
              </a:defRPr>
            </a:lvl4pPr>
            <a:lvl5pPr lvl="4" algn="ctr" rtl="0">
              <a:spcBef>
                <a:spcPts val="0"/>
              </a:spcBef>
              <a:buClr>
                <a:srgbClr val="FFFFFF"/>
              </a:buClr>
              <a:buSzPts val="2400"/>
              <a:buChar char="○"/>
              <a:defRPr sz="3200" i="1">
                <a:solidFill>
                  <a:srgbClr val="FFFFFF"/>
                </a:solidFill>
              </a:defRPr>
            </a:lvl5pPr>
            <a:lvl6pPr lvl="5" algn="ctr" rtl="0">
              <a:spcBef>
                <a:spcPts val="0"/>
              </a:spcBef>
              <a:buClr>
                <a:srgbClr val="FFFFFF"/>
              </a:buClr>
              <a:buSzPts val="2400"/>
              <a:buChar char="■"/>
              <a:defRPr sz="3200" i="1">
                <a:solidFill>
                  <a:srgbClr val="FFFFFF"/>
                </a:solidFill>
              </a:defRPr>
            </a:lvl6pPr>
            <a:lvl7pPr lvl="6" algn="ctr" rtl="0">
              <a:spcBef>
                <a:spcPts val="0"/>
              </a:spcBef>
              <a:buClr>
                <a:srgbClr val="FFFFFF"/>
              </a:buClr>
              <a:buSzPts val="2400"/>
              <a:buChar char="●"/>
              <a:defRPr sz="3200" i="1">
                <a:solidFill>
                  <a:srgbClr val="FFFFFF"/>
                </a:solidFill>
              </a:defRPr>
            </a:lvl7pPr>
            <a:lvl8pPr lvl="7" algn="ctr" rtl="0">
              <a:spcBef>
                <a:spcPts val="0"/>
              </a:spcBef>
              <a:buClr>
                <a:srgbClr val="FFFFFF"/>
              </a:buClr>
              <a:buSzPts val="2400"/>
              <a:buChar char="○"/>
              <a:defRPr sz="3200" i="1">
                <a:solidFill>
                  <a:srgbClr val="FFFFFF"/>
                </a:solidFill>
              </a:defRPr>
            </a:lvl8pPr>
            <a:lvl9pPr lvl="8" algn="ctr">
              <a:spcBef>
                <a:spcPts val="0"/>
              </a:spcBef>
              <a:buClr>
                <a:srgbClr val="FFFFFF"/>
              </a:buClr>
              <a:buSzPts val="2400"/>
              <a:buChar char="■"/>
              <a:defRPr sz="3200" i="1">
                <a:solidFill>
                  <a:srgbClr val="FFFFFF"/>
                </a:solidFill>
              </a:defRPr>
            </a:lvl9pPr>
          </a:lstStyle>
          <a:p>
            <a:endParaRPr/>
          </a:p>
        </p:txBody>
      </p:sp>
      <p:sp>
        <p:nvSpPr>
          <p:cNvPr id="20" name="Shape 20"/>
          <p:cNvSpPr txBox="1">
            <a:spLocks noGrp="1"/>
          </p:cNvSpPr>
          <p:nvPr>
            <p:ph type="sldNum" idx="12"/>
          </p:nvPr>
        </p:nvSpPr>
        <p:spPr>
          <a:xfrm>
            <a:off x="5730200" y="6231535"/>
            <a:ext cx="731600" cy="524800"/>
          </a:xfrm>
          <a:prstGeom prst="rect">
            <a:avLst/>
          </a:prstGeom>
        </p:spPr>
        <p:txBody>
          <a:bodyPr wrap="square" lIns="91425" tIns="91425" rIns="91425" bIns="91425" anchor="ctr" anchorCtr="0">
            <a:noAutofit/>
          </a:bodyPr>
          <a:lstStyle/>
          <a:p>
            <a:pPr algn="ctr"/>
            <a:fld id="{00000000-1234-1234-1234-123412341234}" type="slidenum">
              <a:rPr lang="en"/>
              <a:pPr algn="ctr"/>
              <a:t>‹#›</a:t>
            </a:fld>
            <a:endParaRPr lang="en"/>
          </a:p>
        </p:txBody>
      </p:sp>
    </p:spTree>
    <p:extLst>
      <p:ext uri="{BB962C8B-B14F-4D97-AF65-F5344CB8AC3E}">
        <p14:creationId xmlns:p14="http://schemas.microsoft.com/office/powerpoint/2010/main" val="951151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 1 column">
    <p:bg>
      <p:bgPr>
        <a:blipFill>
          <a:blip r:embed="rId2">
            <a:alphaModFix/>
          </a:blip>
          <a:stretch>
            <a:fillRect/>
          </a:stretch>
        </a:blipFill>
        <a:effectLst/>
      </p:bgPr>
    </p:bg>
    <p:spTree>
      <p:nvGrpSpPr>
        <p:cNvPr id="1" name="Shape 21"/>
        <p:cNvGrpSpPr/>
        <p:nvPr/>
      </p:nvGrpSpPr>
      <p:grpSpPr>
        <a:xfrm>
          <a:off x="0" y="0"/>
          <a:ext cx="0" cy="0"/>
          <a:chOff x="0" y="0"/>
          <a:chExt cx="0" cy="0"/>
        </a:xfrm>
      </p:grpSpPr>
      <p:pic>
        <p:nvPicPr>
          <p:cNvPr id="22" name="Shape 22" descr="paint_transparent1.png"/>
          <p:cNvPicPr preferRelativeResize="0"/>
          <p:nvPr/>
        </p:nvPicPr>
        <p:blipFill>
          <a:blip r:embed="rId3">
            <a:alphaModFix/>
          </a:blip>
          <a:stretch>
            <a:fillRect/>
          </a:stretch>
        </p:blipFill>
        <p:spPr>
          <a:xfrm>
            <a:off x="0" y="0"/>
            <a:ext cx="12192000" cy="6858000"/>
          </a:xfrm>
          <a:prstGeom prst="rect">
            <a:avLst/>
          </a:prstGeom>
          <a:noFill/>
          <a:ln>
            <a:noFill/>
          </a:ln>
        </p:spPr>
      </p:pic>
      <p:sp>
        <p:nvSpPr>
          <p:cNvPr id="23" name="Shape 23"/>
          <p:cNvSpPr txBox="1">
            <a:spLocks noGrp="1"/>
          </p:cNvSpPr>
          <p:nvPr>
            <p:ph type="title"/>
          </p:nvPr>
        </p:nvSpPr>
        <p:spPr>
          <a:xfrm>
            <a:off x="609600" y="1798633"/>
            <a:ext cx="7348400" cy="1143200"/>
          </a:xfrm>
          <a:prstGeom prst="rect">
            <a:avLst/>
          </a:prstGeom>
        </p:spPr>
        <p:txBody>
          <a:bodyPr wrap="square" lIns="91425" tIns="91425" rIns="91425" bIns="91425" anchor="b" anchorCtr="0"/>
          <a:lstStyle>
            <a:lvl1pPr lvl="0">
              <a:spcBef>
                <a:spcPts val="0"/>
              </a:spcBef>
              <a:buSzPts val="4800"/>
              <a:buFont typeface="Lato Hairline"/>
              <a:buNone/>
              <a:defRPr>
                <a:latin typeface="Lato Hairline"/>
                <a:ea typeface="Lato Hairline"/>
                <a:cs typeface="Lato Hairline"/>
                <a:sym typeface="Lato Hairline"/>
              </a:defRPr>
            </a:lvl1pPr>
            <a:lvl2pPr lvl="1">
              <a:spcBef>
                <a:spcPts val="0"/>
              </a:spcBef>
              <a:buSzPts val="4800"/>
              <a:buFont typeface="Lato Hairline"/>
              <a:buNone/>
              <a:defRPr>
                <a:latin typeface="Lato Hairline"/>
                <a:ea typeface="Lato Hairline"/>
                <a:cs typeface="Lato Hairline"/>
                <a:sym typeface="Lato Hairline"/>
              </a:defRPr>
            </a:lvl2pPr>
            <a:lvl3pPr lvl="2">
              <a:spcBef>
                <a:spcPts val="0"/>
              </a:spcBef>
              <a:buSzPts val="4800"/>
              <a:buFont typeface="Lato Hairline"/>
              <a:buNone/>
              <a:defRPr>
                <a:latin typeface="Lato Hairline"/>
                <a:ea typeface="Lato Hairline"/>
                <a:cs typeface="Lato Hairline"/>
                <a:sym typeface="Lato Hairline"/>
              </a:defRPr>
            </a:lvl3pPr>
            <a:lvl4pPr lvl="3">
              <a:spcBef>
                <a:spcPts val="0"/>
              </a:spcBef>
              <a:buSzPts val="4800"/>
              <a:buFont typeface="Lato Hairline"/>
              <a:buNone/>
              <a:defRPr>
                <a:latin typeface="Lato Hairline"/>
                <a:ea typeface="Lato Hairline"/>
                <a:cs typeface="Lato Hairline"/>
                <a:sym typeface="Lato Hairline"/>
              </a:defRPr>
            </a:lvl4pPr>
            <a:lvl5pPr lvl="4">
              <a:spcBef>
                <a:spcPts val="0"/>
              </a:spcBef>
              <a:buSzPts val="4800"/>
              <a:buFont typeface="Lato Hairline"/>
              <a:buNone/>
              <a:defRPr>
                <a:latin typeface="Lato Hairline"/>
                <a:ea typeface="Lato Hairline"/>
                <a:cs typeface="Lato Hairline"/>
                <a:sym typeface="Lato Hairline"/>
              </a:defRPr>
            </a:lvl5pPr>
            <a:lvl6pPr lvl="5">
              <a:spcBef>
                <a:spcPts val="0"/>
              </a:spcBef>
              <a:buSzPts val="4800"/>
              <a:buFont typeface="Lato Hairline"/>
              <a:buNone/>
              <a:defRPr>
                <a:latin typeface="Lato Hairline"/>
                <a:ea typeface="Lato Hairline"/>
                <a:cs typeface="Lato Hairline"/>
                <a:sym typeface="Lato Hairline"/>
              </a:defRPr>
            </a:lvl6pPr>
            <a:lvl7pPr lvl="6">
              <a:spcBef>
                <a:spcPts val="0"/>
              </a:spcBef>
              <a:buSzPts val="4800"/>
              <a:buFont typeface="Lato Hairline"/>
              <a:buNone/>
              <a:defRPr>
                <a:latin typeface="Lato Hairline"/>
                <a:ea typeface="Lato Hairline"/>
                <a:cs typeface="Lato Hairline"/>
                <a:sym typeface="Lato Hairline"/>
              </a:defRPr>
            </a:lvl7pPr>
            <a:lvl8pPr lvl="7">
              <a:spcBef>
                <a:spcPts val="0"/>
              </a:spcBef>
              <a:buSzPts val="4800"/>
              <a:buFont typeface="Lato Hairline"/>
              <a:buNone/>
              <a:defRPr>
                <a:latin typeface="Lato Hairline"/>
                <a:ea typeface="Lato Hairline"/>
                <a:cs typeface="Lato Hairline"/>
                <a:sym typeface="Lato Hairline"/>
              </a:defRPr>
            </a:lvl8pPr>
            <a:lvl9pPr lvl="8">
              <a:spcBef>
                <a:spcPts val="0"/>
              </a:spcBef>
              <a:buSzPts val="4800"/>
              <a:buFont typeface="Lato Hairline"/>
              <a:buNone/>
              <a:defRPr>
                <a:latin typeface="Lato Hairline"/>
                <a:ea typeface="Lato Hairline"/>
                <a:cs typeface="Lato Hairline"/>
                <a:sym typeface="Lato Hairline"/>
              </a:defRPr>
            </a:lvl9pPr>
          </a:lstStyle>
          <a:p>
            <a:endParaRPr/>
          </a:p>
        </p:txBody>
      </p:sp>
      <p:sp>
        <p:nvSpPr>
          <p:cNvPr id="24" name="Shape 24"/>
          <p:cNvSpPr txBox="1">
            <a:spLocks noGrp="1"/>
          </p:cNvSpPr>
          <p:nvPr>
            <p:ph type="body" idx="1"/>
          </p:nvPr>
        </p:nvSpPr>
        <p:spPr>
          <a:xfrm>
            <a:off x="609600" y="2992533"/>
            <a:ext cx="7348400" cy="3473600"/>
          </a:xfrm>
          <a:prstGeom prst="rect">
            <a:avLst/>
          </a:prstGeom>
        </p:spPr>
        <p:txBody>
          <a:bodyPr wrap="square" lIns="91425" tIns="91425" rIns="91425" bIns="91425" anchor="t" anchorCtr="0"/>
          <a:lstStyle>
            <a:lvl1pPr lvl="0">
              <a:spcBef>
                <a:spcPts val="0"/>
              </a:spcBef>
              <a:buSzPts val="1800"/>
              <a:buChar char="×"/>
              <a:defRPr/>
            </a:lvl1pPr>
            <a:lvl2pPr lvl="1">
              <a:spcBef>
                <a:spcPts val="0"/>
              </a:spcBef>
              <a:buSzPts val="1800"/>
              <a:buChar char="×"/>
              <a:defRPr/>
            </a:lvl2pPr>
            <a:lvl3pPr lvl="2">
              <a:spcBef>
                <a:spcPts val="0"/>
              </a:spcBef>
              <a:buSzPts val="1800"/>
              <a:buChar char="×"/>
              <a:defRPr/>
            </a:lvl3pPr>
            <a:lvl4pPr lvl="3">
              <a:spcBef>
                <a:spcPts val="0"/>
              </a:spcBef>
              <a:buSzPts val="1800"/>
              <a:buChar char="×"/>
              <a:defRPr/>
            </a:lvl4pPr>
            <a:lvl5pPr lvl="4">
              <a:spcBef>
                <a:spcPts val="0"/>
              </a:spcBef>
              <a:buSzPts val="1800"/>
              <a:buChar char="○"/>
              <a:defRPr/>
            </a:lvl5pPr>
            <a:lvl6pPr lvl="5">
              <a:spcBef>
                <a:spcPts val="0"/>
              </a:spcBef>
              <a:buSzPts val="1800"/>
              <a:buChar char="■"/>
              <a:defRPr/>
            </a:lvl6pPr>
            <a:lvl7pPr lvl="6">
              <a:spcBef>
                <a:spcPts val="0"/>
              </a:spcBef>
              <a:buSzPts val="1800"/>
              <a:buChar char="●"/>
              <a:defRPr/>
            </a:lvl7pPr>
            <a:lvl8pPr lvl="7">
              <a:spcBef>
                <a:spcPts val="0"/>
              </a:spcBef>
              <a:buSzPts val="1800"/>
              <a:buChar char="○"/>
              <a:defRPr/>
            </a:lvl8pPr>
            <a:lvl9pPr lvl="8">
              <a:spcBef>
                <a:spcPts val="0"/>
              </a:spcBef>
              <a:buSzPts val="1800"/>
              <a:buChar char="■"/>
              <a:defRPr/>
            </a:lvl9pPr>
          </a:lstStyle>
          <a:p>
            <a:endParaRPr/>
          </a:p>
        </p:txBody>
      </p:sp>
      <p:sp>
        <p:nvSpPr>
          <p:cNvPr id="25" name="Shape 25"/>
          <p:cNvSpPr txBox="1">
            <a:spLocks noGrp="1"/>
          </p:cNvSpPr>
          <p:nvPr>
            <p:ph type="sldNum" idx="12"/>
          </p:nvPr>
        </p:nvSpPr>
        <p:spPr>
          <a:xfrm>
            <a:off x="11307445" y="6231535"/>
            <a:ext cx="731600" cy="524800"/>
          </a:xfrm>
          <a:prstGeom prst="rect">
            <a:avLst/>
          </a:prstGeom>
        </p:spPr>
        <p:txBody>
          <a:bodyPr wrap="square"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25694320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ColTx">
  <p:cSld name="Title + 2 columns">
    <p:bg>
      <p:bgPr>
        <a:blipFill>
          <a:blip r:embed="rId2">
            <a:alphaModFix/>
          </a:blip>
          <a:stretch>
            <a:fillRect/>
          </a:stretch>
        </a:blipFill>
        <a:effectLst/>
      </p:bgPr>
    </p:bg>
    <p:spTree>
      <p:nvGrpSpPr>
        <p:cNvPr id="1" name="Shape 26"/>
        <p:cNvGrpSpPr/>
        <p:nvPr/>
      </p:nvGrpSpPr>
      <p:grpSpPr>
        <a:xfrm>
          <a:off x="0" y="0"/>
          <a:ext cx="0" cy="0"/>
          <a:chOff x="0" y="0"/>
          <a:chExt cx="0" cy="0"/>
        </a:xfrm>
      </p:grpSpPr>
      <p:pic>
        <p:nvPicPr>
          <p:cNvPr id="27" name="Shape 27" descr="paint_transparent1.png"/>
          <p:cNvPicPr preferRelativeResize="0"/>
          <p:nvPr/>
        </p:nvPicPr>
        <p:blipFill>
          <a:blip r:embed="rId3">
            <a:alphaModFix/>
          </a:blip>
          <a:stretch>
            <a:fillRect/>
          </a:stretch>
        </p:blipFill>
        <p:spPr>
          <a:xfrm>
            <a:off x="0" y="0"/>
            <a:ext cx="12192000" cy="6858000"/>
          </a:xfrm>
          <a:prstGeom prst="rect">
            <a:avLst/>
          </a:prstGeom>
          <a:noFill/>
          <a:ln>
            <a:noFill/>
          </a:ln>
        </p:spPr>
      </p:pic>
      <p:sp>
        <p:nvSpPr>
          <p:cNvPr id="28" name="Shape 28"/>
          <p:cNvSpPr txBox="1">
            <a:spLocks noGrp="1"/>
          </p:cNvSpPr>
          <p:nvPr>
            <p:ph type="title"/>
          </p:nvPr>
        </p:nvSpPr>
        <p:spPr>
          <a:xfrm>
            <a:off x="609600" y="1798633"/>
            <a:ext cx="7348400" cy="1143200"/>
          </a:xfrm>
          <a:prstGeom prst="rect">
            <a:avLst/>
          </a:prstGeom>
        </p:spPr>
        <p:txBody>
          <a:bodyPr wrap="square" lIns="91425" tIns="91425" rIns="91425" bIns="91425" anchor="b" anchorCtr="0"/>
          <a:lstStyle>
            <a:lvl1pPr lvl="0">
              <a:spcBef>
                <a:spcPts val="0"/>
              </a:spcBef>
              <a:buSzPts val="4800"/>
              <a:buNone/>
              <a:defRPr/>
            </a:lvl1pPr>
            <a:lvl2pPr lvl="1">
              <a:spcBef>
                <a:spcPts val="0"/>
              </a:spcBef>
              <a:buSzPts val="4800"/>
              <a:buNone/>
              <a:defRPr/>
            </a:lvl2pPr>
            <a:lvl3pPr lvl="2">
              <a:spcBef>
                <a:spcPts val="0"/>
              </a:spcBef>
              <a:buSzPts val="4800"/>
              <a:buNone/>
              <a:defRPr/>
            </a:lvl3pPr>
            <a:lvl4pPr lvl="3">
              <a:spcBef>
                <a:spcPts val="0"/>
              </a:spcBef>
              <a:buSzPts val="4800"/>
              <a:buNone/>
              <a:defRPr/>
            </a:lvl4pPr>
            <a:lvl5pPr lvl="4">
              <a:spcBef>
                <a:spcPts val="0"/>
              </a:spcBef>
              <a:buSzPts val="4800"/>
              <a:buNone/>
              <a:defRPr/>
            </a:lvl5pPr>
            <a:lvl6pPr lvl="5">
              <a:spcBef>
                <a:spcPts val="0"/>
              </a:spcBef>
              <a:buSzPts val="4800"/>
              <a:buNone/>
              <a:defRPr/>
            </a:lvl6pPr>
            <a:lvl7pPr lvl="6">
              <a:spcBef>
                <a:spcPts val="0"/>
              </a:spcBef>
              <a:buSzPts val="4800"/>
              <a:buNone/>
              <a:defRPr/>
            </a:lvl7pPr>
            <a:lvl8pPr lvl="7">
              <a:spcBef>
                <a:spcPts val="0"/>
              </a:spcBef>
              <a:buSzPts val="4800"/>
              <a:buNone/>
              <a:defRPr/>
            </a:lvl8pPr>
            <a:lvl9pPr lvl="8">
              <a:spcBef>
                <a:spcPts val="0"/>
              </a:spcBef>
              <a:buSzPts val="4800"/>
              <a:buNone/>
              <a:defRPr/>
            </a:lvl9pPr>
          </a:lstStyle>
          <a:p>
            <a:endParaRPr/>
          </a:p>
        </p:txBody>
      </p:sp>
      <p:sp>
        <p:nvSpPr>
          <p:cNvPr id="29" name="Shape 29"/>
          <p:cNvSpPr txBox="1">
            <a:spLocks noGrp="1"/>
          </p:cNvSpPr>
          <p:nvPr>
            <p:ph type="body" idx="1"/>
          </p:nvPr>
        </p:nvSpPr>
        <p:spPr>
          <a:xfrm>
            <a:off x="609600" y="2949100"/>
            <a:ext cx="3566800" cy="3517200"/>
          </a:xfrm>
          <a:prstGeom prst="rect">
            <a:avLst/>
          </a:prstGeom>
        </p:spPr>
        <p:txBody>
          <a:bodyPr wrap="square" lIns="91425" tIns="91425" rIns="91425" bIns="91425" anchor="t" anchorCtr="0"/>
          <a:lstStyle>
            <a:lvl1pPr lvl="0">
              <a:spcBef>
                <a:spcPts val="0"/>
              </a:spcBef>
              <a:buSzPts val="1600"/>
              <a:buChar char="×"/>
              <a:defRPr sz="2133"/>
            </a:lvl1pPr>
            <a:lvl2pPr lvl="1">
              <a:spcBef>
                <a:spcPts val="0"/>
              </a:spcBef>
              <a:buSzPts val="1600"/>
              <a:buChar char="×"/>
              <a:defRPr sz="2133"/>
            </a:lvl2pPr>
            <a:lvl3pPr lvl="2">
              <a:spcBef>
                <a:spcPts val="0"/>
              </a:spcBef>
              <a:buSzPts val="1600"/>
              <a:buChar char="×"/>
              <a:defRPr sz="2133"/>
            </a:lvl3pPr>
            <a:lvl4pPr lvl="3">
              <a:spcBef>
                <a:spcPts val="0"/>
              </a:spcBef>
              <a:buSzPts val="1600"/>
              <a:buChar char="×"/>
              <a:defRPr sz="2133"/>
            </a:lvl4pPr>
            <a:lvl5pPr lvl="4">
              <a:spcBef>
                <a:spcPts val="0"/>
              </a:spcBef>
              <a:buSzPts val="1600"/>
              <a:buChar char="○"/>
              <a:defRPr sz="2133"/>
            </a:lvl5pPr>
            <a:lvl6pPr lvl="5">
              <a:spcBef>
                <a:spcPts val="0"/>
              </a:spcBef>
              <a:buSzPts val="1600"/>
              <a:buChar char="■"/>
              <a:defRPr sz="2133"/>
            </a:lvl6pPr>
            <a:lvl7pPr lvl="6">
              <a:spcBef>
                <a:spcPts val="0"/>
              </a:spcBef>
              <a:buSzPts val="1600"/>
              <a:buChar char="●"/>
              <a:defRPr sz="2133"/>
            </a:lvl7pPr>
            <a:lvl8pPr lvl="7">
              <a:spcBef>
                <a:spcPts val="0"/>
              </a:spcBef>
              <a:buSzPts val="1600"/>
              <a:buChar char="○"/>
              <a:defRPr sz="2133"/>
            </a:lvl8pPr>
            <a:lvl9pPr lvl="8">
              <a:spcBef>
                <a:spcPts val="0"/>
              </a:spcBef>
              <a:buSzPts val="1600"/>
              <a:buChar char="■"/>
              <a:defRPr sz="2133"/>
            </a:lvl9pPr>
          </a:lstStyle>
          <a:p>
            <a:endParaRPr/>
          </a:p>
        </p:txBody>
      </p:sp>
      <p:sp>
        <p:nvSpPr>
          <p:cNvPr id="30" name="Shape 30"/>
          <p:cNvSpPr txBox="1">
            <a:spLocks noGrp="1"/>
          </p:cNvSpPr>
          <p:nvPr>
            <p:ph type="body" idx="2"/>
          </p:nvPr>
        </p:nvSpPr>
        <p:spPr>
          <a:xfrm>
            <a:off x="4391208" y="2949100"/>
            <a:ext cx="3566800" cy="3517200"/>
          </a:xfrm>
          <a:prstGeom prst="rect">
            <a:avLst/>
          </a:prstGeom>
        </p:spPr>
        <p:txBody>
          <a:bodyPr wrap="square" lIns="91425" tIns="91425" rIns="91425" bIns="91425" anchor="t" anchorCtr="0"/>
          <a:lstStyle>
            <a:lvl1pPr lvl="0">
              <a:spcBef>
                <a:spcPts val="0"/>
              </a:spcBef>
              <a:buSzPts val="1600"/>
              <a:buChar char="×"/>
              <a:defRPr sz="2133"/>
            </a:lvl1pPr>
            <a:lvl2pPr lvl="1">
              <a:spcBef>
                <a:spcPts val="0"/>
              </a:spcBef>
              <a:buSzPts val="1600"/>
              <a:buChar char="×"/>
              <a:defRPr sz="2133"/>
            </a:lvl2pPr>
            <a:lvl3pPr lvl="2">
              <a:spcBef>
                <a:spcPts val="0"/>
              </a:spcBef>
              <a:buSzPts val="1600"/>
              <a:buChar char="×"/>
              <a:defRPr sz="2133"/>
            </a:lvl3pPr>
            <a:lvl4pPr lvl="3">
              <a:spcBef>
                <a:spcPts val="0"/>
              </a:spcBef>
              <a:buSzPts val="1600"/>
              <a:buChar char="×"/>
              <a:defRPr sz="2133"/>
            </a:lvl4pPr>
            <a:lvl5pPr lvl="4">
              <a:spcBef>
                <a:spcPts val="0"/>
              </a:spcBef>
              <a:buSzPts val="1600"/>
              <a:buChar char="○"/>
              <a:defRPr sz="2133"/>
            </a:lvl5pPr>
            <a:lvl6pPr lvl="5">
              <a:spcBef>
                <a:spcPts val="0"/>
              </a:spcBef>
              <a:buSzPts val="1600"/>
              <a:buChar char="■"/>
              <a:defRPr sz="2133"/>
            </a:lvl6pPr>
            <a:lvl7pPr lvl="6">
              <a:spcBef>
                <a:spcPts val="0"/>
              </a:spcBef>
              <a:buSzPts val="1600"/>
              <a:buChar char="●"/>
              <a:defRPr sz="2133"/>
            </a:lvl7pPr>
            <a:lvl8pPr lvl="7">
              <a:spcBef>
                <a:spcPts val="0"/>
              </a:spcBef>
              <a:buSzPts val="1600"/>
              <a:buChar char="○"/>
              <a:defRPr sz="2133"/>
            </a:lvl8pPr>
            <a:lvl9pPr lvl="8">
              <a:spcBef>
                <a:spcPts val="0"/>
              </a:spcBef>
              <a:buSzPts val="1600"/>
              <a:buChar char="■"/>
              <a:defRPr sz="2133"/>
            </a:lvl9pPr>
          </a:lstStyle>
          <a:p>
            <a:endParaRPr/>
          </a:p>
        </p:txBody>
      </p:sp>
      <p:sp>
        <p:nvSpPr>
          <p:cNvPr id="31" name="Shape 31"/>
          <p:cNvSpPr txBox="1">
            <a:spLocks noGrp="1"/>
          </p:cNvSpPr>
          <p:nvPr>
            <p:ph type="sldNum" idx="12"/>
          </p:nvPr>
        </p:nvSpPr>
        <p:spPr>
          <a:xfrm>
            <a:off x="11307445" y="6231535"/>
            <a:ext cx="731600" cy="524800"/>
          </a:xfrm>
          <a:prstGeom prst="rect">
            <a:avLst/>
          </a:prstGeom>
        </p:spPr>
        <p:txBody>
          <a:bodyPr wrap="square"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420519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 3 columns">
    <p:bg>
      <p:bgPr>
        <a:blipFill>
          <a:blip r:embed="rId2">
            <a:alphaModFix/>
          </a:blip>
          <a:stretch>
            <a:fillRect/>
          </a:stretch>
        </a:blipFill>
        <a:effectLst/>
      </p:bgPr>
    </p:bg>
    <p:spTree>
      <p:nvGrpSpPr>
        <p:cNvPr id="1" name="Shape 32"/>
        <p:cNvGrpSpPr/>
        <p:nvPr/>
      </p:nvGrpSpPr>
      <p:grpSpPr>
        <a:xfrm>
          <a:off x="0" y="0"/>
          <a:ext cx="0" cy="0"/>
          <a:chOff x="0" y="0"/>
          <a:chExt cx="0" cy="0"/>
        </a:xfrm>
      </p:grpSpPr>
      <p:pic>
        <p:nvPicPr>
          <p:cNvPr id="33" name="Shape 33" descr="paint_transparent1.png"/>
          <p:cNvPicPr preferRelativeResize="0"/>
          <p:nvPr/>
        </p:nvPicPr>
        <p:blipFill>
          <a:blip r:embed="rId3">
            <a:alphaModFix/>
          </a:blip>
          <a:stretch>
            <a:fillRect/>
          </a:stretch>
        </p:blipFill>
        <p:spPr>
          <a:xfrm>
            <a:off x="0" y="0"/>
            <a:ext cx="12192000" cy="6858000"/>
          </a:xfrm>
          <a:prstGeom prst="rect">
            <a:avLst/>
          </a:prstGeom>
          <a:noFill/>
          <a:ln>
            <a:noFill/>
          </a:ln>
        </p:spPr>
      </p:pic>
      <p:sp>
        <p:nvSpPr>
          <p:cNvPr id="34" name="Shape 34"/>
          <p:cNvSpPr txBox="1">
            <a:spLocks noGrp="1"/>
          </p:cNvSpPr>
          <p:nvPr>
            <p:ph type="title"/>
          </p:nvPr>
        </p:nvSpPr>
        <p:spPr>
          <a:xfrm>
            <a:off x="609600" y="1798633"/>
            <a:ext cx="7348400" cy="1143200"/>
          </a:xfrm>
          <a:prstGeom prst="rect">
            <a:avLst/>
          </a:prstGeom>
        </p:spPr>
        <p:txBody>
          <a:bodyPr wrap="square" lIns="91425" tIns="91425" rIns="91425" bIns="91425" anchor="b" anchorCtr="0"/>
          <a:lstStyle>
            <a:lvl1pPr lvl="0" rtl="0">
              <a:spcBef>
                <a:spcPts val="0"/>
              </a:spcBef>
              <a:buSzPts val="4800"/>
              <a:buNone/>
              <a:defRPr/>
            </a:lvl1pPr>
            <a:lvl2pPr lvl="1" rtl="0">
              <a:spcBef>
                <a:spcPts val="0"/>
              </a:spcBef>
              <a:buSzPts val="4800"/>
              <a:buNone/>
              <a:defRPr/>
            </a:lvl2pPr>
            <a:lvl3pPr lvl="2" rtl="0">
              <a:spcBef>
                <a:spcPts val="0"/>
              </a:spcBef>
              <a:buSzPts val="4800"/>
              <a:buNone/>
              <a:defRPr/>
            </a:lvl3pPr>
            <a:lvl4pPr lvl="3" rtl="0">
              <a:spcBef>
                <a:spcPts val="0"/>
              </a:spcBef>
              <a:buSzPts val="4800"/>
              <a:buNone/>
              <a:defRPr/>
            </a:lvl4pPr>
            <a:lvl5pPr lvl="4" rtl="0">
              <a:spcBef>
                <a:spcPts val="0"/>
              </a:spcBef>
              <a:buSzPts val="4800"/>
              <a:buNone/>
              <a:defRPr/>
            </a:lvl5pPr>
            <a:lvl6pPr lvl="5" rtl="0">
              <a:spcBef>
                <a:spcPts val="0"/>
              </a:spcBef>
              <a:buSzPts val="4800"/>
              <a:buNone/>
              <a:defRPr/>
            </a:lvl6pPr>
            <a:lvl7pPr lvl="6" rtl="0">
              <a:spcBef>
                <a:spcPts val="0"/>
              </a:spcBef>
              <a:buSzPts val="4800"/>
              <a:buNone/>
              <a:defRPr/>
            </a:lvl7pPr>
            <a:lvl8pPr lvl="7" rtl="0">
              <a:spcBef>
                <a:spcPts val="0"/>
              </a:spcBef>
              <a:buSzPts val="4800"/>
              <a:buNone/>
              <a:defRPr/>
            </a:lvl8pPr>
            <a:lvl9pPr lvl="8" rtl="0">
              <a:spcBef>
                <a:spcPts val="0"/>
              </a:spcBef>
              <a:buSzPts val="4800"/>
              <a:buNone/>
              <a:defRPr/>
            </a:lvl9pPr>
          </a:lstStyle>
          <a:p>
            <a:endParaRPr/>
          </a:p>
        </p:txBody>
      </p:sp>
      <p:sp>
        <p:nvSpPr>
          <p:cNvPr id="35" name="Shape 35"/>
          <p:cNvSpPr txBox="1">
            <a:spLocks noGrp="1"/>
          </p:cNvSpPr>
          <p:nvPr>
            <p:ph type="body" idx="1"/>
          </p:nvPr>
        </p:nvSpPr>
        <p:spPr>
          <a:xfrm>
            <a:off x="653033" y="3083300"/>
            <a:ext cx="2442000" cy="3484400"/>
          </a:xfrm>
          <a:prstGeom prst="rect">
            <a:avLst/>
          </a:prstGeom>
        </p:spPr>
        <p:txBody>
          <a:bodyPr wrap="square" lIns="91425" tIns="91425" rIns="91425" bIns="91425" anchor="t" anchorCtr="0"/>
          <a:lstStyle>
            <a:lvl1pPr lvl="0" rtl="0">
              <a:spcBef>
                <a:spcPts val="0"/>
              </a:spcBef>
              <a:buSzPts val="1200"/>
              <a:buChar char="×"/>
              <a:defRPr sz="1600"/>
            </a:lvl1pPr>
            <a:lvl2pPr lvl="1" rtl="0">
              <a:spcBef>
                <a:spcPts val="0"/>
              </a:spcBef>
              <a:buSzPts val="1200"/>
              <a:buChar char="×"/>
              <a:defRPr sz="1600"/>
            </a:lvl2pPr>
            <a:lvl3pPr lvl="2" rtl="0">
              <a:spcBef>
                <a:spcPts val="0"/>
              </a:spcBef>
              <a:buSzPts val="1200"/>
              <a:buChar char="×"/>
              <a:defRPr sz="1600"/>
            </a:lvl3pPr>
            <a:lvl4pPr lvl="3" rtl="0">
              <a:spcBef>
                <a:spcPts val="0"/>
              </a:spcBef>
              <a:buSzPts val="1200"/>
              <a:buChar char="×"/>
              <a:defRPr sz="1600"/>
            </a:lvl4pPr>
            <a:lvl5pPr lvl="4" rtl="0">
              <a:spcBef>
                <a:spcPts val="0"/>
              </a:spcBef>
              <a:buSzPts val="1200"/>
              <a:buChar char="○"/>
              <a:defRPr sz="1600"/>
            </a:lvl5pPr>
            <a:lvl6pPr lvl="5" rtl="0">
              <a:spcBef>
                <a:spcPts val="0"/>
              </a:spcBef>
              <a:buSzPts val="1200"/>
              <a:buChar char="■"/>
              <a:defRPr sz="1600"/>
            </a:lvl6pPr>
            <a:lvl7pPr lvl="6" rtl="0">
              <a:spcBef>
                <a:spcPts val="0"/>
              </a:spcBef>
              <a:buSzPts val="1200"/>
              <a:buChar char="●"/>
              <a:defRPr sz="1600"/>
            </a:lvl7pPr>
            <a:lvl8pPr lvl="7" rtl="0">
              <a:spcBef>
                <a:spcPts val="0"/>
              </a:spcBef>
              <a:buSzPts val="1200"/>
              <a:buChar char="○"/>
              <a:defRPr sz="1600"/>
            </a:lvl8pPr>
            <a:lvl9pPr lvl="8" rtl="0">
              <a:spcBef>
                <a:spcPts val="0"/>
              </a:spcBef>
              <a:buSzPts val="1200"/>
              <a:buChar char="■"/>
              <a:defRPr sz="1600"/>
            </a:lvl9pPr>
          </a:lstStyle>
          <a:p>
            <a:endParaRPr/>
          </a:p>
        </p:txBody>
      </p:sp>
      <p:sp>
        <p:nvSpPr>
          <p:cNvPr id="36" name="Shape 36"/>
          <p:cNvSpPr txBox="1">
            <a:spLocks noGrp="1"/>
          </p:cNvSpPr>
          <p:nvPr>
            <p:ph type="body" idx="2"/>
          </p:nvPr>
        </p:nvSpPr>
        <p:spPr>
          <a:xfrm>
            <a:off x="3220181" y="3083300"/>
            <a:ext cx="2442000" cy="3484400"/>
          </a:xfrm>
          <a:prstGeom prst="rect">
            <a:avLst/>
          </a:prstGeom>
        </p:spPr>
        <p:txBody>
          <a:bodyPr wrap="square" lIns="91425" tIns="91425" rIns="91425" bIns="91425" anchor="t" anchorCtr="0"/>
          <a:lstStyle>
            <a:lvl1pPr lvl="0" rtl="0">
              <a:spcBef>
                <a:spcPts val="0"/>
              </a:spcBef>
              <a:buSzPts val="1200"/>
              <a:buChar char="×"/>
              <a:defRPr sz="1600"/>
            </a:lvl1pPr>
            <a:lvl2pPr lvl="1" rtl="0">
              <a:spcBef>
                <a:spcPts val="0"/>
              </a:spcBef>
              <a:buSzPts val="1200"/>
              <a:buChar char="×"/>
              <a:defRPr sz="1600"/>
            </a:lvl2pPr>
            <a:lvl3pPr lvl="2" rtl="0">
              <a:spcBef>
                <a:spcPts val="0"/>
              </a:spcBef>
              <a:buSzPts val="1200"/>
              <a:buChar char="×"/>
              <a:defRPr sz="1600"/>
            </a:lvl3pPr>
            <a:lvl4pPr lvl="3" rtl="0">
              <a:spcBef>
                <a:spcPts val="0"/>
              </a:spcBef>
              <a:buSzPts val="1200"/>
              <a:buChar char="×"/>
              <a:defRPr sz="1600"/>
            </a:lvl4pPr>
            <a:lvl5pPr lvl="4" rtl="0">
              <a:spcBef>
                <a:spcPts val="0"/>
              </a:spcBef>
              <a:buSzPts val="1200"/>
              <a:buChar char="○"/>
              <a:defRPr sz="1600"/>
            </a:lvl5pPr>
            <a:lvl6pPr lvl="5" rtl="0">
              <a:spcBef>
                <a:spcPts val="0"/>
              </a:spcBef>
              <a:buSzPts val="1200"/>
              <a:buChar char="■"/>
              <a:defRPr sz="1600"/>
            </a:lvl6pPr>
            <a:lvl7pPr lvl="6" rtl="0">
              <a:spcBef>
                <a:spcPts val="0"/>
              </a:spcBef>
              <a:buSzPts val="1200"/>
              <a:buChar char="●"/>
              <a:defRPr sz="1600"/>
            </a:lvl7pPr>
            <a:lvl8pPr lvl="7" rtl="0">
              <a:spcBef>
                <a:spcPts val="0"/>
              </a:spcBef>
              <a:buSzPts val="1200"/>
              <a:buChar char="○"/>
              <a:defRPr sz="1600"/>
            </a:lvl8pPr>
            <a:lvl9pPr lvl="8" rtl="0">
              <a:spcBef>
                <a:spcPts val="0"/>
              </a:spcBef>
              <a:buSzPts val="1200"/>
              <a:buChar char="■"/>
              <a:defRPr sz="1600"/>
            </a:lvl9pPr>
          </a:lstStyle>
          <a:p>
            <a:endParaRPr/>
          </a:p>
        </p:txBody>
      </p:sp>
      <p:sp>
        <p:nvSpPr>
          <p:cNvPr id="37" name="Shape 37"/>
          <p:cNvSpPr txBox="1">
            <a:spLocks noGrp="1"/>
          </p:cNvSpPr>
          <p:nvPr>
            <p:ph type="body" idx="3"/>
          </p:nvPr>
        </p:nvSpPr>
        <p:spPr>
          <a:xfrm>
            <a:off x="5787329" y="3083300"/>
            <a:ext cx="2442000" cy="3484400"/>
          </a:xfrm>
          <a:prstGeom prst="rect">
            <a:avLst/>
          </a:prstGeom>
        </p:spPr>
        <p:txBody>
          <a:bodyPr wrap="square" lIns="91425" tIns="91425" rIns="91425" bIns="91425" anchor="t" anchorCtr="0"/>
          <a:lstStyle>
            <a:lvl1pPr lvl="0" rtl="0">
              <a:spcBef>
                <a:spcPts val="0"/>
              </a:spcBef>
              <a:buSzPts val="1200"/>
              <a:buChar char="×"/>
              <a:defRPr sz="1600"/>
            </a:lvl1pPr>
            <a:lvl2pPr lvl="1" rtl="0">
              <a:spcBef>
                <a:spcPts val="0"/>
              </a:spcBef>
              <a:buSzPts val="1200"/>
              <a:buChar char="×"/>
              <a:defRPr sz="1600"/>
            </a:lvl2pPr>
            <a:lvl3pPr lvl="2" rtl="0">
              <a:spcBef>
                <a:spcPts val="0"/>
              </a:spcBef>
              <a:buSzPts val="1200"/>
              <a:buChar char="×"/>
              <a:defRPr sz="1600"/>
            </a:lvl3pPr>
            <a:lvl4pPr lvl="3" rtl="0">
              <a:spcBef>
                <a:spcPts val="0"/>
              </a:spcBef>
              <a:buSzPts val="1200"/>
              <a:buChar char="×"/>
              <a:defRPr sz="1600"/>
            </a:lvl4pPr>
            <a:lvl5pPr lvl="4" rtl="0">
              <a:spcBef>
                <a:spcPts val="0"/>
              </a:spcBef>
              <a:buSzPts val="1200"/>
              <a:buChar char="○"/>
              <a:defRPr sz="1600"/>
            </a:lvl5pPr>
            <a:lvl6pPr lvl="5" rtl="0">
              <a:spcBef>
                <a:spcPts val="0"/>
              </a:spcBef>
              <a:buSzPts val="1200"/>
              <a:buChar char="■"/>
              <a:defRPr sz="1600"/>
            </a:lvl6pPr>
            <a:lvl7pPr lvl="6" rtl="0">
              <a:spcBef>
                <a:spcPts val="0"/>
              </a:spcBef>
              <a:buSzPts val="1200"/>
              <a:buChar char="●"/>
              <a:defRPr sz="1600"/>
            </a:lvl7pPr>
            <a:lvl8pPr lvl="7" rtl="0">
              <a:spcBef>
                <a:spcPts val="0"/>
              </a:spcBef>
              <a:buSzPts val="1200"/>
              <a:buChar char="○"/>
              <a:defRPr sz="1600"/>
            </a:lvl8pPr>
            <a:lvl9pPr lvl="8" rtl="0">
              <a:spcBef>
                <a:spcPts val="0"/>
              </a:spcBef>
              <a:buSzPts val="1200"/>
              <a:buChar char="■"/>
              <a:defRPr sz="1600"/>
            </a:lvl9pPr>
          </a:lstStyle>
          <a:p>
            <a:endParaRPr/>
          </a:p>
        </p:txBody>
      </p:sp>
      <p:sp>
        <p:nvSpPr>
          <p:cNvPr id="38" name="Shape 38"/>
          <p:cNvSpPr txBox="1">
            <a:spLocks noGrp="1"/>
          </p:cNvSpPr>
          <p:nvPr>
            <p:ph type="sldNum" idx="12"/>
          </p:nvPr>
        </p:nvSpPr>
        <p:spPr>
          <a:xfrm>
            <a:off x="11307445" y="6231535"/>
            <a:ext cx="731600" cy="524800"/>
          </a:xfrm>
          <a:prstGeom prst="rect">
            <a:avLst/>
          </a:prstGeom>
        </p:spPr>
        <p:txBody>
          <a:bodyPr wrap="square"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7021828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bg>
      <p:bgPr>
        <a:blipFill>
          <a:blip r:embed="rId2">
            <a:alphaModFix/>
          </a:blip>
          <a:stretch>
            <a:fillRect/>
          </a:stretch>
        </a:blipFill>
        <a:effectLst/>
      </p:bgPr>
    </p:bg>
    <p:spTree>
      <p:nvGrpSpPr>
        <p:cNvPr id="1" name="Shape 39"/>
        <p:cNvGrpSpPr/>
        <p:nvPr/>
      </p:nvGrpSpPr>
      <p:grpSpPr>
        <a:xfrm>
          <a:off x="0" y="0"/>
          <a:ext cx="0" cy="0"/>
          <a:chOff x="0" y="0"/>
          <a:chExt cx="0" cy="0"/>
        </a:xfrm>
      </p:grpSpPr>
      <p:pic>
        <p:nvPicPr>
          <p:cNvPr id="40" name="Shape 40" descr="paint_transparent1.png"/>
          <p:cNvPicPr preferRelativeResize="0"/>
          <p:nvPr/>
        </p:nvPicPr>
        <p:blipFill>
          <a:blip r:embed="rId3">
            <a:alphaModFix/>
          </a:blip>
          <a:stretch>
            <a:fillRect/>
          </a:stretch>
        </p:blipFill>
        <p:spPr>
          <a:xfrm>
            <a:off x="0" y="0"/>
            <a:ext cx="12192000" cy="6858000"/>
          </a:xfrm>
          <a:prstGeom prst="rect">
            <a:avLst/>
          </a:prstGeom>
          <a:noFill/>
          <a:ln>
            <a:noFill/>
          </a:ln>
        </p:spPr>
      </p:pic>
      <p:sp>
        <p:nvSpPr>
          <p:cNvPr id="41" name="Shape 41"/>
          <p:cNvSpPr txBox="1">
            <a:spLocks noGrp="1"/>
          </p:cNvSpPr>
          <p:nvPr>
            <p:ph type="title"/>
          </p:nvPr>
        </p:nvSpPr>
        <p:spPr>
          <a:xfrm>
            <a:off x="609600" y="1798633"/>
            <a:ext cx="7348400" cy="1143200"/>
          </a:xfrm>
          <a:prstGeom prst="rect">
            <a:avLst/>
          </a:prstGeom>
        </p:spPr>
        <p:txBody>
          <a:bodyPr wrap="square" lIns="91425" tIns="91425" rIns="91425" bIns="91425" anchor="b" anchorCtr="0"/>
          <a:lstStyle>
            <a:lvl1pPr lvl="0">
              <a:spcBef>
                <a:spcPts val="0"/>
              </a:spcBef>
              <a:buSzPts val="4800"/>
              <a:buNone/>
              <a:defRPr/>
            </a:lvl1pPr>
            <a:lvl2pPr lvl="1">
              <a:spcBef>
                <a:spcPts val="0"/>
              </a:spcBef>
              <a:buSzPts val="4800"/>
              <a:buNone/>
              <a:defRPr/>
            </a:lvl2pPr>
            <a:lvl3pPr lvl="2">
              <a:spcBef>
                <a:spcPts val="0"/>
              </a:spcBef>
              <a:buSzPts val="4800"/>
              <a:buNone/>
              <a:defRPr/>
            </a:lvl3pPr>
            <a:lvl4pPr lvl="3">
              <a:spcBef>
                <a:spcPts val="0"/>
              </a:spcBef>
              <a:buSzPts val="4800"/>
              <a:buNone/>
              <a:defRPr/>
            </a:lvl4pPr>
            <a:lvl5pPr lvl="4">
              <a:spcBef>
                <a:spcPts val="0"/>
              </a:spcBef>
              <a:buSzPts val="4800"/>
              <a:buNone/>
              <a:defRPr/>
            </a:lvl5pPr>
            <a:lvl6pPr lvl="5">
              <a:spcBef>
                <a:spcPts val="0"/>
              </a:spcBef>
              <a:buSzPts val="4800"/>
              <a:buNone/>
              <a:defRPr/>
            </a:lvl6pPr>
            <a:lvl7pPr lvl="6">
              <a:spcBef>
                <a:spcPts val="0"/>
              </a:spcBef>
              <a:buSzPts val="4800"/>
              <a:buNone/>
              <a:defRPr/>
            </a:lvl7pPr>
            <a:lvl8pPr lvl="7">
              <a:spcBef>
                <a:spcPts val="0"/>
              </a:spcBef>
              <a:buSzPts val="4800"/>
              <a:buNone/>
              <a:defRPr/>
            </a:lvl8pPr>
            <a:lvl9pPr lvl="8">
              <a:spcBef>
                <a:spcPts val="0"/>
              </a:spcBef>
              <a:buSzPts val="4800"/>
              <a:buNone/>
              <a:defRPr/>
            </a:lvl9pPr>
          </a:lstStyle>
          <a:p>
            <a:endParaRPr/>
          </a:p>
        </p:txBody>
      </p:sp>
      <p:sp>
        <p:nvSpPr>
          <p:cNvPr id="42" name="Shape 42"/>
          <p:cNvSpPr txBox="1">
            <a:spLocks noGrp="1"/>
          </p:cNvSpPr>
          <p:nvPr>
            <p:ph type="sldNum" idx="12"/>
          </p:nvPr>
        </p:nvSpPr>
        <p:spPr>
          <a:xfrm>
            <a:off x="11307445" y="6231535"/>
            <a:ext cx="731600" cy="524800"/>
          </a:xfrm>
          <a:prstGeom prst="rect">
            <a:avLst/>
          </a:prstGeom>
        </p:spPr>
        <p:txBody>
          <a:bodyPr wrap="square"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26447290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Caption">
    <p:bg>
      <p:bgPr>
        <a:blipFill>
          <a:blip r:embed="rId2">
            <a:alphaModFix/>
          </a:blip>
          <a:stretch>
            <a:fillRect/>
          </a:stretch>
        </a:blipFill>
        <a:effectLst/>
      </p:bgPr>
    </p:bg>
    <p:spTree>
      <p:nvGrpSpPr>
        <p:cNvPr id="1" name="Shape 43"/>
        <p:cNvGrpSpPr/>
        <p:nvPr/>
      </p:nvGrpSpPr>
      <p:grpSpPr>
        <a:xfrm>
          <a:off x="0" y="0"/>
          <a:ext cx="0" cy="0"/>
          <a:chOff x="0" y="0"/>
          <a:chExt cx="0" cy="0"/>
        </a:xfrm>
      </p:grpSpPr>
      <p:pic>
        <p:nvPicPr>
          <p:cNvPr id="44" name="Shape 44" descr="paint_transparent1.png"/>
          <p:cNvPicPr preferRelativeResize="0"/>
          <p:nvPr/>
        </p:nvPicPr>
        <p:blipFill>
          <a:blip r:embed="rId3">
            <a:alphaModFix/>
          </a:blip>
          <a:stretch>
            <a:fillRect/>
          </a:stretch>
        </p:blipFill>
        <p:spPr>
          <a:xfrm>
            <a:off x="0" y="0"/>
            <a:ext cx="12192000" cy="6858000"/>
          </a:xfrm>
          <a:prstGeom prst="rect">
            <a:avLst/>
          </a:prstGeom>
          <a:noFill/>
          <a:ln>
            <a:noFill/>
          </a:ln>
        </p:spPr>
      </p:pic>
      <p:sp>
        <p:nvSpPr>
          <p:cNvPr id="45" name="Shape 45"/>
          <p:cNvSpPr txBox="1">
            <a:spLocks noGrp="1"/>
          </p:cNvSpPr>
          <p:nvPr>
            <p:ph type="body" idx="1"/>
          </p:nvPr>
        </p:nvSpPr>
        <p:spPr>
          <a:xfrm>
            <a:off x="609600" y="5875079"/>
            <a:ext cx="10972800" cy="692800"/>
          </a:xfrm>
          <a:prstGeom prst="rect">
            <a:avLst/>
          </a:prstGeom>
        </p:spPr>
        <p:txBody>
          <a:bodyPr wrap="square" lIns="91425" tIns="91425" rIns="91425" bIns="91425" anchor="t" anchorCtr="0"/>
          <a:lstStyle>
            <a:lvl1pPr lvl="0">
              <a:spcBef>
                <a:spcPts val="480"/>
              </a:spcBef>
              <a:buSzPts val="1400"/>
              <a:buNone/>
              <a:defRPr sz="1867"/>
            </a:lvl1pPr>
          </a:lstStyle>
          <a:p>
            <a:endParaRPr/>
          </a:p>
        </p:txBody>
      </p:sp>
      <p:sp>
        <p:nvSpPr>
          <p:cNvPr id="46" name="Shape 46"/>
          <p:cNvSpPr txBox="1">
            <a:spLocks noGrp="1"/>
          </p:cNvSpPr>
          <p:nvPr>
            <p:ph type="sldNum" idx="12"/>
          </p:nvPr>
        </p:nvSpPr>
        <p:spPr>
          <a:xfrm>
            <a:off x="11307445" y="6231535"/>
            <a:ext cx="731600" cy="524800"/>
          </a:xfrm>
          <a:prstGeom prst="rect">
            <a:avLst/>
          </a:prstGeom>
        </p:spPr>
        <p:txBody>
          <a:bodyPr wrap="square"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8332724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circle">
    <p:bg>
      <p:bgPr>
        <a:blipFill>
          <a:blip r:embed="rId2">
            <a:alphaModFix/>
          </a:blip>
          <a:stretch>
            <a:fillRect/>
          </a:stretch>
        </a:blipFill>
        <a:effectLst/>
      </p:bgPr>
    </p:bg>
    <p:spTree>
      <p:nvGrpSpPr>
        <p:cNvPr id="1" name="Shape 47"/>
        <p:cNvGrpSpPr/>
        <p:nvPr/>
      </p:nvGrpSpPr>
      <p:grpSpPr>
        <a:xfrm>
          <a:off x="0" y="0"/>
          <a:ext cx="0" cy="0"/>
          <a:chOff x="0" y="0"/>
          <a:chExt cx="0" cy="0"/>
        </a:xfrm>
      </p:grpSpPr>
      <p:pic>
        <p:nvPicPr>
          <p:cNvPr id="48" name="Shape 48" descr="paint_transparent4.png"/>
          <p:cNvPicPr preferRelativeResize="0"/>
          <p:nvPr/>
        </p:nvPicPr>
        <p:blipFill>
          <a:blip r:embed="rId3">
            <a:alphaModFix/>
          </a:blip>
          <a:stretch>
            <a:fillRect/>
          </a:stretch>
        </p:blipFill>
        <p:spPr>
          <a:xfrm>
            <a:off x="0" y="1"/>
            <a:ext cx="12192000" cy="6858017"/>
          </a:xfrm>
          <a:prstGeom prst="rect">
            <a:avLst/>
          </a:prstGeom>
          <a:noFill/>
          <a:ln>
            <a:noFill/>
          </a:ln>
        </p:spPr>
      </p:pic>
      <p:sp>
        <p:nvSpPr>
          <p:cNvPr id="49" name="Shape 49"/>
          <p:cNvSpPr txBox="1">
            <a:spLocks noGrp="1"/>
          </p:cNvSpPr>
          <p:nvPr>
            <p:ph type="sldNum" idx="12"/>
          </p:nvPr>
        </p:nvSpPr>
        <p:spPr>
          <a:xfrm>
            <a:off x="5730200" y="6231535"/>
            <a:ext cx="731600" cy="524800"/>
          </a:xfrm>
          <a:prstGeom prst="rect">
            <a:avLst/>
          </a:prstGeom>
        </p:spPr>
        <p:txBody>
          <a:bodyPr wrap="square" lIns="91425" tIns="91425" rIns="91425" bIns="91425" anchor="ctr" anchorCtr="0">
            <a:noAutofit/>
          </a:bodyPr>
          <a:lstStyle/>
          <a:p>
            <a:pPr algn="ctr"/>
            <a:fld id="{00000000-1234-1234-1234-123412341234}" type="slidenum">
              <a:rPr lang="en"/>
              <a:pPr algn="ctr"/>
              <a:t>‹#›</a:t>
            </a:fld>
            <a:endParaRPr lang="en"/>
          </a:p>
        </p:txBody>
      </p:sp>
    </p:spTree>
    <p:extLst>
      <p:ext uri="{BB962C8B-B14F-4D97-AF65-F5344CB8AC3E}">
        <p14:creationId xmlns:p14="http://schemas.microsoft.com/office/powerpoint/2010/main" val="30279711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Blank rectangle">
    <p:bg>
      <p:bgPr>
        <a:blipFill>
          <a:blip r:embed="rId2">
            <a:alphaModFix/>
          </a:blip>
          <a:stretch>
            <a:fillRect/>
          </a:stretch>
        </a:blipFill>
        <a:effectLst/>
      </p:bgPr>
    </p:bg>
    <p:spTree>
      <p:nvGrpSpPr>
        <p:cNvPr id="1" name="Shape 50"/>
        <p:cNvGrpSpPr/>
        <p:nvPr/>
      </p:nvGrpSpPr>
      <p:grpSpPr>
        <a:xfrm>
          <a:off x="0" y="0"/>
          <a:ext cx="0" cy="0"/>
          <a:chOff x="0" y="0"/>
          <a:chExt cx="0" cy="0"/>
        </a:xfrm>
      </p:grpSpPr>
      <p:pic>
        <p:nvPicPr>
          <p:cNvPr id="51" name="Shape 51" descr="paint_transparent3.png"/>
          <p:cNvPicPr preferRelativeResize="0"/>
          <p:nvPr/>
        </p:nvPicPr>
        <p:blipFill>
          <a:blip r:embed="rId3">
            <a:alphaModFix/>
          </a:blip>
          <a:stretch>
            <a:fillRect/>
          </a:stretch>
        </p:blipFill>
        <p:spPr>
          <a:xfrm>
            <a:off x="0" y="1"/>
            <a:ext cx="12192000" cy="6858004"/>
          </a:xfrm>
          <a:prstGeom prst="rect">
            <a:avLst/>
          </a:prstGeom>
          <a:noFill/>
          <a:ln>
            <a:noFill/>
          </a:ln>
        </p:spPr>
      </p:pic>
      <p:sp>
        <p:nvSpPr>
          <p:cNvPr id="52" name="Shape 52"/>
          <p:cNvSpPr txBox="1">
            <a:spLocks noGrp="1"/>
          </p:cNvSpPr>
          <p:nvPr>
            <p:ph type="sldNum" idx="12"/>
          </p:nvPr>
        </p:nvSpPr>
        <p:spPr>
          <a:xfrm>
            <a:off x="5730200" y="5930631"/>
            <a:ext cx="731600" cy="524800"/>
          </a:xfrm>
          <a:prstGeom prst="rect">
            <a:avLst/>
          </a:prstGeom>
        </p:spPr>
        <p:txBody>
          <a:bodyPr wrap="square" lIns="91425" tIns="91425" rIns="91425" bIns="91425" anchor="ctr" anchorCtr="0">
            <a:noAutofit/>
          </a:bodyPr>
          <a:lstStyle/>
          <a:p>
            <a:pPr algn="ctr"/>
            <a:fld id="{00000000-1234-1234-1234-123412341234}" type="slidenum">
              <a:rPr lang="en">
                <a:solidFill>
                  <a:srgbClr val="999999"/>
                </a:solidFill>
              </a:rPr>
              <a:pPr algn="ctr"/>
              <a:t>‹#›</a:t>
            </a:fld>
            <a:endParaRPr lang="en">
              <a:solidFill>
                <a:srgbClr val="999999"/>
              </a:solidFill>
            </a:endParaRPr>
          </a:p>
        </p:txBody>
      </p:sp>
    </p:spTree>
    <p:extLst>
      <p:ext uri="{BB962C8B-B14F-4D97-AF65-F5344CB8AC3E}">
        <p14:creationId xmlns:p14="http://schemas.microsoft.com/office/powerpoint/2010/main" val="29707385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Blank half">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11307445" y="6231535"/>
            <a:ext cx="731600" cy="524800"/>
          </a:xfrm>
          <a:prstGeom prst="rect">
            <a:avLst/>
          </a:prstGeom>
        </p:spPr>
        <p:txBody>
          <a:bodyPr wrap="square" lIns="91425" tIns="91425" rIns="91425" bIns="91425" anchor="ctr" anchorCtr="0">
            <a:noAutofit/>
          </a:bodyPr>
          <a:lstStyle/>
          <a:p>
            <a:fld id="{00000000-1234-1234-1234-123412341234}" type="slidenum">
              <a:rPr lang="en"/>
              <a:pPr/>
              <a:t>‹#›</a:t>
            </a:fld>
            <a:endParaRPr lang="en"/>
          </a:p>
        </p:txBody>
      </p:sp>
      <p:pic>
        <p:nvPicPr>
          <p:cNvPr id="55" name="Shape 55" descr="paint_transparent1.png"/>
          <p:cNvPicPr preferRelativeResize="0"/>
          <p:nvPr/>
        </p:nvPicPr>
        <p:blipFill rotWithShape="1">
          <a:blip r:embed="rId3">
            <a:alphaModFix/>
          </a:blip>
          <a:srcRect l="27161"/>
          <a:stretch/>
        </p:blipFill>
        <p:spPr>
          <a:xfrm>
            <a:off x="0" y="0"/>
            <a:ext cx="8880736" cy="6858000"/>
          </a:xfrm>
          <a:prstGeom prst="rect">
            <a:avLst/>
          </a:prstGeom>
          <a:noFill/>
          <a:ln>
            <a:noFill/>
          </a:ln>
        </p:spPr>
      </p:pic>
    </p:spTree>
    <p:extLst>
      <p:ext uri="{BB962C8B-B14F-4D97-AF65-F5344CB8AC3E}">
        <p14:creationId xmlns:p14="http://schemas.microsoft.com/office/powerpoint/2010/main" val="2955952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BEDD91-E18E-4E7D-8F8F-9FD02E9E828F}" type="datetimeFigureOut">
              <a:rPr lang="en-US" smtClean="0"/>
              <a:t>12/13/17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0AC13-1950-4E77-A9A3-03425F7176C0}" type="slidenum">
              <a:rPr lang="en-US" smtClean="0"/>
              <a:t>‹#›</a:t>
            </a:fld>
            <a:endParaRPr lang="en-US"/>
          </a:p>
        </p:txBody>
      </p:sp>
    </p:spTree>
    <p:extLst>
      <p:ext uri="{BB962C8B-B14F-4D97-AF65-F5344CB8AC3E}">
        <p14:creationId xmlns:p14="http://schemas.microsoft.com/office/powerpoint/2010/main" val="3874085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BEDD91-E18E-4E7D-8F8F-9FD02E9E828F}" type="datetimeFigureOut">
              <a:rPr lang="en-US" smtClean="0"/>
              <a:t>12/13/17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0AC13-1950-4E77-A9A3-03425F7176C0}" type="slidenum">
              <a:rPr lang="en-US" smtClean="0"/>
              <a:t>‹#›</a:t>
            </a:fld>
            <a:endParaRPr lang="en-US"/>
          </a:p>
        </p:txBody>
      </p:sp>
    </p:spTree>
    <p:extLst>
      <p:ext uri="{BB962C8B-B14F-4D97-AF65-F5344CB8AC3E}">
        <p14:creationId xmlns:p14="http://schemas.microsoft.com/office/powerpoint/2010/main" val="114681445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BEDD91-E18E-4E7D-8F8F-9FD02E9E828F}" type="datetimeFigureOut">
              <a:rPr lang="en-US" smtClean="0"/>
              <a:t>12/13/17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40AC13-1950-4E77-A9A3-03425F7176C0}" type="slidenum">
              <a:rPr lang="en-US" smtClean="0"/>
              <a:t>‹#›</a:t>
            </a:fld>
            <a:endParaRPr lang="en-US"/>
          </a:p>
        </p:txBody>
      </p:sp>
    </p:spTree>
    <p:extLst>
      <p:ext uri="{BB962C8B-B14F-4D97-AF65-F5344CB8AC3E}">
        <p14:creationId xmlns:p14="http://schemas.microsoft.com/office/powerpoint/2010/main" val="232973501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BEDD91-E18E-4E7D-8F8F-9FD02E9E828F}" type="datetimeFigureOut">
              <a:rPr lang="en-US" smtClean="0"/>
              <a:t>12/13/17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40AC13-1950-4E77-A9A3-03425F7176C0}" type="slidenum">
              <a:rPr lang="en-US" smtClean="0"/>
              <a:t>‹#›</a:t>
            </a:fld>
            <a:endParaRPr lang="en-US"/>
          </a:p>
        </p:txBody>
      </p:sp>
    </p:spTree>
    <p:extLst>
      <p:ext uri="{BB962C8B-B14F-4D97-AF65-F5344CB8AC3E}">
        <p14:creationId xmlns:p14="http://schemas.microsoft.com/office/powerpoint/2010/main" val="2274429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BEDD91-E18E-4E7D-8F8F-9FD02E9E828F}" type="datetimeFigureOut">
              <a:rPr lang="en-US" smtClean="0"/>
              <a:t>12/13/17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40AC13-1950-4E77-A9A3-03425F7176C0}" type="slidenum">
              <a:rPr lang="en-US" smtClean="0"/>
              <a:t>‹#›</a:t>
            </a:fld>
            <a:endParaRPr lang="en-US"/>
          </a:p>
        </p:txBody>
      </p:sp>
    </p:spTree>
    <p:extLst>
      <p:ext uri="{BB962C8B-B14F-4D97-AF65-F5344CB8AC3E}">
        <p14:creationId xmlns:p14="http://schemas.microsoft.com/office/powerpoint/2010/main" val="372354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BEDD91-E18E-4E7D-8F8F-9FD02E9E828F}" type="datetimeFigureOut">
              <a:rPr lang="en-US" smtClean="0"/>
              <a:t>12/13/17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0AC13-1950-4E77-A9A3-03425F7176C0}" type="slidenum">
              <a:rPr lang="en-US" smtClean="0"/>
              <a:t>‹#›</a:t>
            </a:fld>
            <a:endParaRPr lang="en-US"/>
          </a:p>
        </p:txBody>
      </p:sp>
    </p:spTree>
    <p:extLst>
      <p:ext uri="{BB962C8B-B14F-4D97-AF65-F5344CB8AC3E}">
        <p14:creationId xmlns:p14="http://schemas.microsoft.com/office/powerpoint/2010/main" val="307687719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BEDD91-E18E-4E7D-8F8F-9FD02E9E828F}" type="datetimeFigureOut">
              <a:rPr lang="en-US" smtClean="0"/>
              <a:t>12/13/17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0AC13-1950-4E77-A9A3-03425F7176C0}" type="slidenum">
              <a:rPr lang="en-US" smtClean="0"/>
              <a:t>‹#›</a:t>
            </a:fld>
            <a:endParaRPr lang="en-US"/>
          </a:p>
        </p:txBody>
      </p:sp>
    </p:spTree>
    <p:extLst>
      <p:ext uri="{BB962C8B-B14F-4D97-AF65-F5344CB8AC3E}">
        <p14:creationId xmlns:p14="http://schemas.microsoft.com/office/powerpoint/2010/main" val="11134173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9.xml"/><Relationship Id="rId12" Type="http://schemas.openxmlformats.org/officeDocument/2006/relationships/theme" Target="../theme/theme2.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BEDD91-E18E-4E7D-8F8F-9FD02E9E828F}" type="datetimeFigureOut">
              <a:rPr lang="en-US" smtClean="0"/>
              <a:t>12/13/17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0AC13-1950-4E77-A9A3-03425F7176C0}" type="slidenum">
              <a:rPr lang="en-US" smtClean="0"/>
              <a:t>‹#›</a:t>
            </a:fld>
            <a:endParaRPr lang="en-US"/>
          </a:p>
        </p:txBody>
      </p:sp>
    </p:spTree>
    <p:extLst>
      <p:ext uri="{BB962C8B-B14F-4D97-AF65-F5344CB8AC3E}">
        <p14:creationId xmlns:p14="http://schemas.microsoft.com/office/powerpoint/2010/main" val="1782319135"/>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 id="2147484168" r:id="rId12"/>
    <p:sldLayoutId id="2147484169" r:id="rId13"/>
    <p:sldLayoutId id="2147484182" r:id="rId14"/>
    <p:sldLayoutId id="2147484183" r:id="rId15"/>
    <p:sldLayoutId id="2147484184" r:id="rId16"/>
    <p:sldLayoutId id="2147484185" r:id="rId17"/>
    <p:sldLayoutId id="21474841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09600" y="1798633"/>
            <a:ext cx="7348400" cy="1143200"/>
          </a:xfrm>
          <a:prstGeom prst="rect">
            <a:avLst/>
          </a:prstGeom>
          <a:noFill/>
          <a:ln>
            <a:noFill/>
          </a:ln>
        </p:spPr>
        <p:txBody>
          <a:bodyPr wrap="square" lIns="91425" tIns="91425" rIns="91425" bIns="91425" anchor="b" anchorCtr="0"/>
          <a:lstStyle>
            <a:lvl1pPr lvl="0">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1pPr>
            <a:lvl2pPr lvl="1">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2pPr>
            <a:lvl3pPr lvl="2">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3pPr>
            <a:lvl4pPr lvl="3">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4pPr>
            <a:lvl5pPr lvl="4">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5pPr>
            <a:lvl6pPr lvl="5">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6pPr>
            <a:lvl7pPr lvl="6">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7pPr>
            <a:lvl8pPr lvl="7">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8pPr>
            <a:lvl9pPr lvl="8">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9pPr>
          </a:lstStyle>
          <a:p>
            <a:endParaRPr/>
          </a:p>
        </p:txBody>
      </p:sp>
      <p:sp>
        <p:nvSpPr>
          <p:cNvPr id="7" name="Shape 7"/>
          <p:cNvSpPr txBox="1">
            <a:spLocks noGrp="1"/>
          </p:cNvSpPr>
          <p:nvPr>
            <p:ph type="body" idx="1"/>
          </p:nvPr>
        </p:nvSpPr>
        <p:spPr>
          <a:xfrm>
            <a:off x="609600" y="2992533"/>
            <a:ext cx="7348400" cy="3473600"/>
          </a:xfrm>
          <a:prstGeom prst="rect">
            <a:avLst/>
          </a:prstGeom>
          <a:noFill/>
          <a:ln>
            <a:noFill/>
          </a:ln>
        </p:spPr>
        <p:txBody>
          <a:bodyPr wrap="square" lIns="91425" tIns="91425" rIns="91425" bIns="91425" anchor="t" anchorCtr="0"/>
          <a:lstStyle>
            <a:lvl1pPr lvl="0">
              <a:spcBef>
                <a:spcPts val="600"/>
              </a:spcBef>
              <a:buClr>
                <a:srgbClr val="B7B7B7"/>
              </a:buClr>
              <a:buSzPts val="1800"/>
              <a:buFont typeface="Lato Light"/>
              <a:buChar char="×"/>
              <a:defRPr sz="1800">
                <a:solidFill>
                  <a:srgbClr val="666666"/>
                </a:solidFill>
                <a:latin typeface="Lato Light"/>
                <a:ea typeface="Lato Light"/>
                <a:cs typeface="Lato Light"/>
                <a:sym typeface="Lato Light"/>
              </a:defRPr>
            </a:lvl1pPr>
            <a:lvl2pPr lvl="1">
              <a:spcBef>
                <a:spcPts val="480"/>
              </a:spcBef>
              <a:buClr>
                <a:srgbClr val="B7B7B7"/>
              </a:buClr>
              <a:buSzPts val="1800"/>
              <a:buFont typeface="Lato Light"/>
              <a:buChar char="×"/>
              <a:defRPr sz="1800">
                <a:solidFill>
                  <a:srgbClr val="666666"/>
                </a:solidFill>
                <a:latin typeface="Lato Light"/>
                <a:ea typeface="Lato Light"/>
                <a:cs typeface="Lato Light"/>
                <a:sym typeface="Lato Light"/>
              </a:defRPr>
            </a:lvl2pPr>
            <a:lvl3pPr lvl="2">
              <a:spcBef>
                <a:spcPts val="480"/>
              </a:spcBef>
              <a:buClr>
                <a:srgbClr val="B7B7B7"/>
              </a:buClr>
              <a:buSzPts val="1800"/>
              <a:buFont typeface="Lato Light"/>
              <a:buChar char="×"/>
              <a:defRPr sz="1800">
                <a:solidFill>
                  <a:srgbClr val="666666"/>
                </a:solidFill>
                <a:latin typeface="Lato Light"/>
                <a:ea typeface="Lato Light"/>
                <a:cs typeface="Lato Light"/>
                <a:sym typeface="Lato Light"/>
              </a:defRPr>
            </a:lvl3pPr>
            <a:lvl4pPr lvl="3">
              <a:spcBef>
                <a:spcPts val="360"/>
              </a:spcBef>
              <a:buClr>
                <a:srgbClr val="B7B7B7"/>
              </a:buClr>
              <a:buSzPts val="1800"/>
              <a:buFont typeface="Lato Light"/>
              <a:buChar char="×"/>
              <a:defRPr sz="1800">
                <a:solidFill>
                  <a:srgbClr val="666666"/>
                </a:solidFill>
                <a:latin typeface="Lato Light"/>
                <a:ea typeface="Lato Light"/>
                <a:cs typeface="Lato Light"/>
                <a:sym typeface="Lato Light"/>
              </a:defRPr>
            </a:lvl4pPr>
            <a:lvl5pPr lvl="4">
              <a:spcBef>
                <a:spcPts val="360"/>
              </a:spcBef>
              <a:buClr>
                <a:srgbClr val="B7B7B7"/>
              </a:buClr>
              <a:buSzPts val="1800"/>
              <a:buFont typeface="Lato Light"/>
              <a:buChar char="○"/>
              <a:defRPr sz="1800">
                <a:solidFill>
                  <a:srgbClr val="666666"/>
                </a:solidFill>
                <a:latin typeface="Lato Light"/>
                <a:ea typeface="Lato Light"/>
                <a:cs typeface="Lato Light"/>
                <a:sym typeface="Lato Light"/>
              </a:defRPr>
            </a:lvl5pPr>
            <a:lvl6pPr lvl="5">
              <a:spcBef>
                <a:spcPts val="360"/>
              </a:spcBef>
              <a:buClr>
                <a:srgbClr val="B7B7B7"/>
              </a:buClr>
              <a:buSzPts val="1800"/>
              <a:buFont typeface="Lato Light"/>
              <a:buChar char="■"/>
              <a:defRPr sz="1800">
                <a:solidFill>
                  <a:srgbClr val="666666"/>
                </a:solidFill>
                <a:latin typeface="Lato Light"/>
                <a:ea typeface="Lato Light"/>
                <a:cs typeface="Lato Light"/>
                <a:sym typeface="Lato Light"/>
              </a:defRPr>
            </a:lvl6pPr>
            <a:lvl7pPr lvl="6">
              <a:spcBef>
                <a:spcPts val="360"/>
              </a:spcBef>
              <a:buClr>
                <a:srgbClr val="B7B7B7"/>
              </a:buClr>
              <a:buSzPts val="1800"/>
              <a:buFont typeface="Lato Light"/>
              <a:buChar char="●"/>
              <a:defRPr sz="1800">
                <a:solidFill>
                  <a:srgbClr val="666666"/>
                </a:solidFill>
                <a:latin typeface="Lato Light"/>
                <a:ea typeface="Lato Light"/>
                <a:cs typeface="Lato Light"/>
                <a:sym typeface="Lato Light"/>
              </a:defRPr>
            </a:lvl7pPr>
            <a:lvl8pPr lvl="7">
              <a:spcBef>
                <a:spcPts val="360"/>
              </a:spcBef>
              <a:buClr>
                <a:srgbClr val="B7B7B7"/>
              </a:buClr>
              <a:buSzPts val="1800"/>
              <a:buFont typeface="Lato Light"/>
              <a:buChar char="○"/>
              <a:defRPr sz="1800">
                <a:solidFill>
                  <a:srgbClr val="666666"/>
                </a:solidFill>
                <a:latin typeface="Lato Light"/>
                <a:ea typeface="Lato Light"/>
                <a:cs typeface="Lato Light"/>
                <a:sym typeface="Lato Light"/>
              </a:defRPr>
            </a:lvl8pPr>
            <a:lvl9pPr lvl="8">
              <a:spcBef>
                <a:spcPts val="360"/>
              </a:spcBef>
              <a:buClr>
                <a:srgbClr val="B7B7B7"/>
              </a:buClr>
              <a:buSzPts val="1800"/>
              <a:buFont typeface="Lato Light"/>
              <a:buChar char="■"/>
              <a:defRPr sz="1800">
                <a:solidFill>
                  <a:srgbClr val="666666"/>
                </a:solidFill>
                <a:latin typeface="Lato Light"/>
                <a:ea typeface="Lato Light"/>
                <a:cs typeface="Lato Light"/>
                <a:sym typeface="Lato Light"/>
              </a:defRPr>
            </a:lvl9pPr>
          </a:lstStyle>
          <a:p>
            <a:endParaRPr/>
          </a:p>
        </p:txBody>
      </p:sp>
      <p:sp>
        <p:nvSpPr>
          <p:cNvPr id="8" name="Shape 8"/>
          <p:cNvSpPr txBox="1">
            <a:spLocks noGrp="1"/>
          </p:cNvSpPr>
          <p:nvPr>
            <p:ph type="sldNum" idx="12"/>
          </p:nvPr>
        </p:nvSpPr>
        <p:spPr>
          <a:xfrm>
            <a:off x="11307445" y="6231535"/>
            <a:ext cx="731600" cy="524800"/>
          </a:xfrm>
          <a:prstGeom prst="rect">
            <a:avLst/>
          </a:prstGeom>
          <a:noFill/>
          <a:ln>
            <a:noFill/>
          </a:ln>
        </p:spPr>
        <p:txBody>
          <a:bodyPr wrap="square" lIns="91425" tIns="91425" rIns="91425" bIns="91425" anchor="ctr" anchorCtr="0">
            <a:noAutofit/>
          </a:bodyPr>
          <a:lstStyle/>
          <a:p>
            <a:pPr algn="r"/>
            <a:fld id="{00000000-1234-1234-1234-123412341234}" type="slidenum">
              <a:rPr lang="en" kern="0">
                <a:solidFill>
                  <a:srgbClr val="FFFFFF"/>
                </a:solidFill>
                <a:latin typeface="Lato Light"/>
                <a:ea typeface="Lato Light"/>
                <a:cs typeface="Lato Light"/>
                <a:sym typeface="Lato Light"/>
              </a:rPr>
              <a:pPr algn="r"/>
              <a:t>‹#›</a:t>
            </a:fld>
            <a:endParaRPr lang="en" kern="0">
              <a:solidFill>
                <a:srgbClr val="FFFFFF"/>
              </a:solidFill>
              <a:latin typeface="Lato Light"/>
              <a:ea typeface="Lato Light"/>
              <a:cs typeface="Lato Light"/>
              <a:sym typeface="Lato Light"/>
            </a:endParaRPr>
          </a:p>
        </p:txBody>
      </p:sp>
    </p:spTree>
    <p:extLst>
      <p:ext uri="{BB962C8B-B14F-4D97-AF65-F5344CB8AC3E}">
        <p14:creationId xmlns:p14="http://schemas.microsoft.com/office/powerpoint/2010/main" val="559160168"/>
      </p:ext>
    </p:extLst>
  </p:cSld>
  <p:clrMap bg1="lt1" tx1="dk1" bg2="dk2" tx2="lt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0.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emf"/><Relationship Id="rId1" Type="http://schemas.openxmlformats.org/officeDocument/2006/relationships/slideLayout" Target="../slideLayouts/slideLayout16.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16.jpeg"/><Relationship Id="rId1" Type="http://schemas.openxmlformats.org/officeDocument/2006/relationships/slideLayout" Target="../slideLayouts/slideLayout27.xml"/><Relationship Id="rId2"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ctrTitle" idx="4294967295"/>
          </p:nvPr>
        </p:nvSpPr>
        <p:spPr>
          <a:xfrm>
            <a:off x="2337300" y="2767626"/>
            <a:ext cx="7252177" cy="1077544"/>
          </a:xfrm>
          <a:prstGeom prst="rect">
            <a:avLst/>
          </a:prstGeom>
        </p:spPr>
        <p:txBody>
          <a:bodyPr vert="horz" wrap="square" lIns="121900" tIns="121900" rIns="121900" bIns="121900" rtlCol="0" anchor="b" anchorCtr="0">
            <a:noAutofit/>
          </a:bodyPr>
          <a:lstStyle/>
          <a:p>
            <a:pPr algn="ctr">
              <a:spcBef>
                <a:spcPts val="0"/>
              </a:spcBef>
            </a:pPr>
            <a:r>
              <a:rPr lang="en-US" sz="6600" b="1" dirty="0">
                <a:solidFill>
                  <a:schemeClr val="bg1"/>
                </a:solidFill>
                <a:effectLst>
                  <a:outerShdw blurRad="38100" dist="38100" dir="2700000" algn="tl">
                    <a:srgbClr val="000000">
                      <a:alpha val="43137"/>
                    </a:srgbClr>
                  </a:outerShdw>
                </a:effectLst>
              </a:rPr>
              <a:t>Exploring Aggression and Hostility in Early Childhood</a:t>
            </a:r>
            <a:endParaRPr lang="en" sz="6600" b="1" dirty="0">
              <a:solidFill>
                <a:schemeClr val="bg1"/>
              </a:solidFill>
              <a:effectLst>
                <a:outerShdw blurRad="38100" dist="38100" dir="2700000" algn="tl">
                  <a:srgbClr val="000000">
                    <a:alpha val="43137"/>
                  </a:srgbClr>
                </a:outerShdw>
              </a:effectLst>
            </a:endParaRPr>
          </a:p>
        </p:txBody>
      </p:sp>
      <p:sp>
        <p:nvSpPr>
          <p:cNvPr id="173" name="Shape 173"/>
          <p:cNvSpPr txBox="1">
            <a:spLocks noGrp="1"/>
          </p:cNvSpPr>
          <p:nvPr>
            <p:ph type="subTitle" idx="4294967295"/>
          </p:nvPr>
        </p:nvSpPr>
        <p:spPr>
          <a:xfrm>
            <a:off x="2337300" y="3845170"/>
            <a:ext cx="7517200" cy="1046400"/>
          </a:xfrm>
          <a:prstGeom prst="rect">
            <a:avLst/>
          </a:prstGeom>
        </p:spPr>
        <p:txBody>
          <a:bodyPr vert="horz" wrap="square" lIns="121900" tIns="121900" rIns="121900" bIns="121900" rtlCol="0" anchor="t" anchorCtr="0">
            <a:noAutofit/>
          </a:bodyPr>
          <a:lstStyle/>
          <a:p>
            <a:pPr marL="0" indent="0" algn="ctr">
              <a:buNone/>
            </a:pPr>
            <a:r>
              <a:rPr lang="en-US" dirty="0">
                <a:solidFill>
                  <a:schemeClr val="bg1"/>
                </a:solidFill>
                <a:latin typeface="Lato Light" panose="020B0604020202020204" charset="0"/>
              </a:rPr>
              <a:t>Stephanie </a:t>
            </a:r>
            <a:r>
              <a:rPr lang="en-US" dirty="0" err="1">
                <a:solidFill>
                  <a:schemeClr val="bg1"/>
                </a:solidFill>
                <a:latin typeface="Lato Light" panose="020B0604020202020204" charset="0"/>
              </a:rPr>
              <a:t>Godleski</a:t>
            </a:r>
            <a:r>
              <a:rPr lang="en-US" dirty="0">
                <a:solidFill>
                  <a:schemeClr val="bg1"/>
                </a:solidFill>
                <a:latin typeface="Lato Light" panose="020B0604020202020204" charset="0"/>
              </a:rPr>
              <a:t>, Ph.D.</a:t>
            </a:r>
          </a:p>
          <a:p>
            <a:pPr marL="0" indent="0" algn="ctr">
              <a:buNone/>
            </a:pPr>
            <a:r>
              <a:rPr lang="en-US" dirty="0">
                <a:solidFill>
                  <a:schemeClr val="bg1"/>
                </a:solidFill>
                <a:latin typeface="Lato Light" panose="020B0604020202020204" charset="0"/>
              </a:rPr>
              <a:t>Department of Psychology</a:t>
            </a:r>
          </a:p>
          <a:p>
            <a:pPr marL="0" indent="0" algn="ctr">
              <a:buNone/>
            </a:pPr>
            <a:r>
              <a:rPr lang="en-US" dirty="0">
                <a:solidFill>
                  <a:schemeClr val="bg1"/>
                </a:solidFill>
                <a:latin typeface="Lato Light" panose="020B0604020202020204" charset="0"/>
              </a:rPr>
              <a:t>Rochester Institute of Technology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2153" y="5842228"/>
            <a:ext cx="5020149" cy="549119"/>
          </a:xfrm>
          <a:prstGeom prst="rect">
            <a:avLst/>
          </a:prstGeom>
        </p:spPr>
      </p:pic>
    </p:spTree>
    <p:extLst>
      <p:ext uri="{BB962C8B-B14F-4D97-AF65-F5344CB8AC3E}">
        <p14:creationId xmlns:p14="http://schemas.microsoft.com/office/powerpoint/2010/main" val="42853727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7" name="Title 1"/>
          <p:cNvSpPr>
            <a:spLocks noGrp="1"/>
          </p:cNvSpPr>
          <p:nvPr>
            <p:ph type="title"/>
          </p:nvPr>
        </p:nvSpPr>
        <p:spPr>
          <a:xfrm>
            <a:off x="312821" y="0"/>
            <a:ext cx="8229600" cy="1066800"/>
          </a:xfrm>
        </p:spPr>
        <p:txBody>
          <a:bodyPr>
            <a:normAutofit/>
          </a:bodyPr>
          <a:lstStyle/>
          <a:p>
            <a:r>
              <a:rPr lang="en-US" dirty="0"/>
              <a:t>Early Aggression and Anger</a:t>
            </a:r>
          </a:p>
        </p:txBody>
      </p:sp>
      <p:sp>
        <p:nvSpPr>
          <p:cNvPr id="18" name="Content Placeholder 2"/>
          <p:cNvSpPr txBox="1">
            <a:spLocks/>
          </p:cNvSpPr>
          <p:nvPr/>
        </p:nvSpPr>
        <p:spPr>
          <a:xfrm>
            <a:off x="312821" y="1066800"/>
            <a:ext cx="8229600" cy="6190349"/>
          </a:xfrm>
          <a:prstGeom prst="rect">
            <a:avLst/>
          </a:prstGeom>
        </p:spPr>
        <p:txBody>
          <a:bodyPr vert="horz" wrap="square" lIns="91425" tIns="91425" rIns="91425" bIns="91425" rtlCol="0" anchor="t" anchorCtr="0">
            <a:normAutofit/>
          </a:bodyPr>
          <a:lstStyle>
            <a:lvl1pPr marL="228600" lvl="0" indent="-228600" algn="l" defTabSz="914400" rtl="0" eaLnBrk="1" latinLnBrk="0" hangingPunct="1">
              <a:lnSpc>
                <a:spcPct val="90000"/>
              </a:lnSpc>
              <a:spcBef>
                <a:spcPts val="0"/>
              </a:spcBef>
              <a:buSzPts val="1200"/>
              <a:buFont typeface="Arial" panose="020B0604020202020204" pitchFamily="34" charset="0"/>
              <a:buChar char="×"/>
              <a:defRPr sz="1600" kern="1200">
                <a:solidFill>
                  <a:schemeClr val="tx1"/>
                </a:solidFill>
                <a:latin typeface="+mn-lt"/>
                <a:ea typeface="+mn-ea"/>
                <a:cs typeface="+mn-cs"/>
              </a:defRPr>
            </a:lvl1pPr>
            <a:lvl2pPr marL="685800" lvl="1" indent="-228600" algn="l" defTabSz="914400" rtl="0" eaLnBrk="1" latinLnBrk="0" hangingPunct="1">
              <a:lnSpc>
                <a:spcPct val="90000"/>
              </a:lnSpc>
              <a:spcBef>
                <a:spcPts val="0"/>
              </a:spcBef>
              <a:buSzPts val="1200"/>
              <a:buFont typeface="Arial" panose="020B0604020202020204" pitchFamily="34" charset="0"/>
              <a:buChar char="×"/>
              <a:defRPr sz="1600" kern="1200">
                <a:solidFill>
                  <a:schemeClr val="tx1"/>
                </a:solidFill>
                <a:latin typeface="+mn-lt"/>
                <a:ea typeface="+mn-ea"/>
                <a:cs typeface="+mn-cs"/>
              </a:defRPr>
            </a:lvl2pPr>
            <a:lvl3pPr marL="1143000" lvl="2" indent="-228600" algn="l" defTabSz="914400" rtl="0" eaLnBrk="1" latinLnBrk="0" hangingPunct="1">
              <a:lnSpc>
                <a:spcPct val="90000"/>
              </a:lnSpc>
              <a:spcBef>
                <a:spcPts val="0"/>
              </a:spcBef>
              <a:buSzPts val="1200"/>
              <a:buFont typeface="Arial" panose="020B0604020202020204" pitchFamily="34" charset="0"/>
              <a:buChar char="×"/>
              <a:defRPr sz="1600" kern="1200">
                <a:solidFill>
                  <a:schemeClr val="tx1"/>
                </a:solidFill>
                <a:latin typeface="+mn-lt"/>
                <a:ea typeface="+mn-ea"/>
                <a:cs typeface="+mn-cs"/>
              </a:defRPr>
            </a:lvl3pPr>
            <a:lvl4pPr marL="1600200" lvl="3" indent="-228600" algn="l" defTabSz="914400" rtl="0" eaLnBrk="1" latinLnBrk="0" hangingPunct="1">
              <a:lnSpc>
                <a:spcPct val="90000"/>
              </a:lnSpc>
              <a:spcBef>
                <a:spcPts val="0"/>
              </a:spcBef>
              <a:buSzPts val="1200"/>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0"/>
              </a:spcBef>
              <a:buSzPts val="1200"/>
              <a:buFont typeface="Arial" panose="020B0604020202020204" pitchFamily="34" charset="0"/>
              <a:buChar char="○"/>
              <a:defRPr sz="1600" kern="1200">
                <a:solidFill>
                  <a:schemeClr val="tx1"/>
                </a:solidFill>
                <a:latin typeface="+mn-lt"/>
                <a:ea typeface="+mn-ea"/>
                <a:cs typeface="+mn-cs"/>
              </a:defRPr>
            </a:lvl5pPr>
            <a:lvl6pPr marL="2514600" lvl="5" indent="-228600" algn="l" defTabSz="914400" rtl="0" eaLnBrk="1" latinLnBrk="0" hangingPunct="1">
              <a:lnSpc>
                <a:spcPct val="90000"/>
              </a:lnSpc>
              <a:spcBef>
                <a:spcPts val="0"/>
              </a:spcBef>
              <a:buSzPts val="1200"/>
              <a:buFont typeface="Arial" panose="020B0604020202020204" pitchFamily="34" charset="0"/>
              <a:buChar char="■"/>
              <a:defRPr sz="1600" kern="1200">
                <a:solidFill>
                  <a:schemeClr val="tx1"/>
                </a:solidFill>
                <a:latin typeface="+mn-lt"/>
                <a:ea typeface="+mn-ea"/>
                <a:cs typeface="+mn-cs"/>
              </a:defRPr>
            </a:lvl6pPr>
            <a:lvl7pPr marL="2971800" lvl="6" indent="-228600" algn="l" defTabSz="914400" rtl="0" eaLnBrk="1" latinLnBrk="0" hangingPunct="1">
              <a:lnSpc>
                <a:spcPct val="90000"/>
              </a:lnSpc>
              <a:spcBef>
                <a:spcPts val="0"/>
              </a:spcBef>
              <a:buSzPts val="1200"/>
              <a:buFont typeface="Arial" panose="020B0604020202020204" pitchFamily="34" charset="0"/>
              <a:buChar char="●"/>
              <a:defRPr sz="1600" kern="1200">
                <a:solidFill>
                  <a:schemeClr val="tx1"/>
                </a:solidFill>
                <a:latin typeface="+mn-lt"/>
                <a:ea typeface="+mn-ea"/>
                <a:cs typeface="+mn-cs"/>
              </a:defRPr>
            </a:lvl7pPr>
            <a:lvl8pPr marL="3429000" lvl="7" indent="-228600" algn="l" defTabSz="914400" rtl="0" eaLnBrk="1" latinLnBrk="0" hangingPunct="1">
              <a:lnSpc>
                <a:spcPct val="90000"/>
              </a:lnSpc>
              <a:spcBef>
                <a:spcPts val="0"/>
              </a:spcBef>
              <a:buSzPts val="1200"/>
              <a:buFont typeface="Arial" panose="020B0604020202020204" pitchFamily="34" charset="0"/>
              <a:buChar char="○"/>
              <a:defRPr sz="1600" kern="1200">
                <a:solidFill>
                  <a:schemeClr val="tx1"/>
                </a:solidFill>
                <a:latin typeface="+mn-lt"/>
                <a:ea typeface="+mn-ea"/>
                <a:cs typeface="+mn-cs"/>
              </a:defRPr>
            </a:lvl8pPr>
            <a:lvl9pPr marL="3886200" lvl="8" indent="-228600" algn="l" defTabSz="914400" rtl="0" eaLnBrk="1" latinLnBrk="0" hangingPunct="1">
              <a:lnSpc>
                <a:spcPct val="90000"/>
              </a:lnSpc>
              <a:spcBef>
                <a:spcPts val="0"/>
              </a:spcBef>
              <a:buSzPts val="1200"/>
              <a:buFont typeface="Arial" panose="020B0604020202020204" pitchFamily="34" charset="0"/>
              <a:buChar char="■"/>
              <a:defRPr sz="1600" kern="1200">
                <a:solidFill>
                  <a:schemeClr val="tx1"/>
                </a:solidFill>
                <a:latin typeface="+mn-lt"/>
                <a:ea typeface="+mn-ea"/>
                <a:cs typeface="+mn-cs"/>
              </a:defRPr>
            </a:lvl9pPr>
          </a:lstStyle>
          <a:p>
            <a:r>
              <a:rPr lang="en-US" sz="3200" dirty="0"/>
              <a:t>High levels of anger and use of force against others as early as 6 months of age predicts aggression at later developmental periods </a:t>
            </a:r>
            <a:r>
              <a:rPr lang="en-US" sz="2400" dirty="0"/>
              <a:t>(Hay et al., 2014)</a:t>
            </a:r>
            <a:endParaRPr lang="en-US" sz="2800" dirty="0"/>
          </a:p>
          <a:p>
            <a:endParaRPr lang="en-US" sz="3200" dirty="0"/>
          </a:p>
          <a:p>
            <a:r>
              <a:rPr lang="en-US" sz="3200" dirty="0"/>
              <a:t>By 12 to 14 months of age, physical aggression is apparent and by 17 months of age, persistently high trajectories of aggression can already be established </a:t>
            </a:r>
            <a:r>
              <a:rPr lang="en-US" sz="2400" dirty="0"/>
              <a:t>(</a:t>
            </a:r>
            <a:r>
              <a:rPr lang="en-US" sz="2400" dirty="0" err="1"/>
              <a:t>Alink</a:t>
            </a:r>
            <a:r>
              <a:rPr lang="en-US" sz="2400" dirty="0"/>
              <a:t> et al., 2006; Eisner &amp; </a:t>
            </a:r>
            <a:r>
              <a:rPr lang="en-US" sz="2400" dirty="0" err="1"/>
              <a:t>Malti</a:t>
            </a:r>
            <a:r>
              <a:rPr lang="en-US" sz="2400" dirty="0"/>
              <a:t>, 2015; Tremblay et al., 1999; Tremblay &amp; Cote, 2009)</a:t>
            </a:r>
          </a:p>
          <a:p>
            <a:pPr lvl="2">
              <a:lnSpc>
                <a:spcPct val="80000"/>
              </a:lnSpc>
            </a:pPr>
            <a:endParaRPr lang="en-US" dirty="0"/>
          </a:p>
        </p:txBody>
      </p:sp>
    </p:spTree>
    <p:extLst>
      <p:ext uri="{BB962C8B-B14F-4D97-AF65-F5344CB8AC3E}">
        <p14:creationId xmlns:p14="http://schemas.microsoft.com/office/powerpoint/2010/main" val="64056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Indicators</a:t>
            </a:r>
          </a:p>
        </p:txBody>
      </p:sp>
      <p:sp>
        <p:nvSpPr>
          <p:cNvPr id="3" name="Content Placeholder 2"/>
          <p:cNvSpPr>
            <a:spLocks noGrp="1"/>
          </p:cNvSpPr>
          <p:nvPr>
            <p:ph idx="1"/>
          </p:nvPr>
        </p:nvSpPr>
        <p:spPr>
          <a:xfrm>
            <a:off x="433011" y="1515888"/>
            <a:ext cx="10515600" cy="4351338"/>
          </a:xfrm>
        </p:spPr>
        <p:txBody>
          <a:bodyPr>
            <a:normAutofit fontScale="92500" lnSpcReduction="20000"/>
          </a:bodyPr>
          <a:lstStyle/>
          <a:p>
            <a:r>
              <a:rPr lang="en-US" dirty="0"/>
              <a:t>Tendency to be contentious or to be conflictual with others when interacting </a:t>
            </a:r>
            <a:r>
              <a:rPr lang="en-US" sz="2000" dirty="0"/>
              <a:t>(Hay et al., 2014)</a:t>
            </a:r>
          </a:p>
          <a:p>
            <a:pPr lvl="1"/>
            <a:r>
              <a:rPr lang="en-US" dirty="0"/>
              <a:t>Not considered aggression when in infancy, because of lack of intent to harm</a:t>
            </a:r>
          </a:p>
          <a:p>
            <a:pPr lvl="1"/>
            <a:r>
              <a:rPr lang="en-US" dirty="0"/>
              <a:t>Can be a precursor to later intentional aggression </a:t>
            </a:r>
          </a:p>
          <a:p>
            <a:pPr lvl="2"/>
            <a:r>
              <a:rPr lang="en-US" dirty="0"/>
              <a:t>Hits out at people</a:t>
            </a:r>
          </a:p>
          <a:p>
            <a:pPr lvl="2"/>
            <a:r>
              <a:rPr lang="en-US" dirty="0"/>
              <a:t>Angry moods</a:t>
            </a:r>
          </a:p>
          <a:p>
            <a:pPr lvl="2"/>
            <a:r>
              <a:rPr lang="en-US" dirty="0"/>
              <a:t>Bites</a:t>
            </a:r>
          </a:p>
          <a:p>
            <a:pPr lvl="2"/>
            <a:r>
              <a:rPr lang="en-US" dirty="0"/>
              <a:t>Temper tantrums</a:t>
            </a:r>
          </a:p>
          <a:p>
            <a:pPr lvl="2"/>
            <a:r>
              <a:rPr lang="en-US" dirty="0"/>
              <a:t>Grabbing toys out of other children’s hands (toddlerhood)</a:t>
            </a:r>
          </a:p>
          <a:p>
            <a:pPr lvl="2"/>
            <a:r>
              <a:rPr lang="en-US" dirty="0"/>
              <a:t>Hitting or kicking to get toys (toddlerhood</a:t>
            </a:r>
            <a:r>
              <a:rPr lang="en-US" dirty="0" smtClean="0"/>
              <a:t>)</a:t>
            </a:r>
          </a:p>
          <a:p>
            <a:pPr lvl="2"/>
            <a:endParaRPr lang="en-US" dirty="0"/>
          </a:p>
          <a:p>
            <a:pPr lvl="2"/>
            <a:endParaRPr lang="en-US" dirty="0"/>
          </a:p>
          <a:p>
            <a:r>
              <a:rPr lang="en-US" dirty="0"/>
              <a:t>However, </a:t>
            </a:r>
            <a:r>
              <a:rPr lang="en-US" dirty="0" smtClean="0"/>
              <a:t>aggressive behavior </a:t>
            </a:r>
            <a:r>
              <a:rPr lang="en-US" dirty="0"/>
              <a:t>is </a:t>
            </a:r>
            <a:r>
              <a:rPr lang="en-US" dirty="0" smtClean="0"/>
              <a:t>potentially </a:t>
            </a:r>
            <a:r>
              <a:rPr lang="en-US" u="sng" dirty="0" smtClean="0"/>
              <a:t>normative </a:t>
            </a:r>
            <a:r>
              <a:rPr lang="en-US" dirty="0" smtClean="0"/>
              <a:t>in earlier developmental </a:t>
            </a:r>
            <a:r>
              <a:rPr lang="en-US" dirty="0"/>
              <a:t>periods </a:t>
            </a:r>
            <a:r>
              <a:rPr lang="en-US" sz="2000" dirty="0"/>
              <a:t>(Dodge, </a:t>
            </a:r>
            <a:r>
              <a:rPr lang="en-US" sz="2000" dirty="0" err="1"/>
              <a:t>Coie</a:t>
            </a:r>
            <a:r>
              <a:rPr lang="en-US" sz="2000" dirty="0"/>
              <a:t>, &amp; </a:t>
            </a:r>
            <a:r>
              <a:rPr lang="en-US" sz="2000" dirty="0" err="1"/>
              <a:t>Lynam</a:t>
            </a:r>
            <a:r>
              <a:rPr lang="en-US" sz="2000" dirty="0"/>
              <a:t>, 2006)</a:t>
            </a:r>
          </a:p>
        </p:txBody>
      </p:sp>
    </p:spTree>
    <p:extLst>
      <p:ext uri="{BB962C8B-B14F-4D97-AF65-F5344CB8AC3E}">
        <p14:creationId xmlns:p14="http://schemas.microsoft.com/office/powerpoint/2010/main" val="55516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3311133" y="1114833"/>
            <a:ext cx="5569600" cy="4628400"/>
          </a:xfrm>
          <a:prstGeom prst="rect">
            <a:avLst/>
          </a:prstGeom>
        </p:spPr>
        <p:txBody>
          <a:bodyPr vert="horz" wrap="square" lIns="121900" tIns="121900" rIns="121900" bIns="121900" rtlCol="0" anchor="ctr" anchorCtr="0">
            <a:noAutofit/>
          </a:bodyPr>
          <a:lstStyle/>
          <a:p>
            <a:pPr>
              <a:buNone/>
            </a:pPr>
            <a:r>
              <a:rPr lang="en-US" sz="4000" dirty="0" smtClean="0"/>
              <a:t>What puts children at risk for aggression?</a:t>
            </a:r>
            <a:endParaRPr lang="en-US" sz="4000" dirty="0"/>
          </a:p>
          <a:p>
            <a:pPr>
              <a:buNone/>
            </a:pPr>
            <a:endParaRPr lang="en-US" sz="4000" dirty="0"/>
          </a:p>
        </p:txBody>
      </p:sp>
    </p:spTree>
    <p:extLst>
      <p:ext uri="{BB962C8B-B14F-4D97-AF65-F5344CB8AC3E}">
        <p14:creationId xmlns:p14="http://schemas.microsoft.com/office/powerpoint/2010/main" val="18671139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066800"/>
          </a:xfrm>
        </p:spPr>
        <p:txBody>
          <a:bodyPr/>
          <a:lstStyle/>
          <a:p>
            <a:r>
              <a:rPr lang="en-US" dirty="0"/>
              <a:t>Information Processing</a:t>
            </a:r>
          </a:p>
        </p:txBody>
      </p:sp>
      <p:sp>
        <p:nvSpPr>
          <p:cNvPr id="3" name="Content Placeholder 2"/>
          <p:cNvSpPr>
            <a:spLocks noGrp="1"/>
          </p:cNvSpPr>
          <p:nvPr>
            <p:ph idx="1"/>
          </p:nvPr>
        </p:nvSpPr>
        <p:spPr>
          <a:xfrm>
            <a:off x="406400" y="1902051"/>
            <a:ext cx="10972800" cy="4821936"/>
          </a:xfrm>
        </p:spPr>
        <p:txBody>
          <a:bodyPr>
            <a:normAutofit/>
          </a:bodyPr>
          <a:lstStyle/>
          <a:p>
            <a:r>
              <a:rPr lang="en-US" sz="3600" u="sng" dirty="0"/>
              <a:t>Hostile Attribution Biases (HAB): </a:t>
            </a:r>
            <a:r>
              <a:rPr lang="en-US" sz="3600" dirty="0"/>
              <a:t>Over-attributing hostile intent to peers’ behaviors</a:t>
            </a:r>
          </a:p>
          <a:p>
            <a:pPr lvl="1"/>
            <a:r>
              <a:rPr lang="en-US" sz="3200" dirty="0"/>
              <a:t>Occurs even in situations where hostile attribution is not warranted </a:t>
            </a:r>
            <a:r>
              <a:rPr lang="en-US" sz="1800" dirty="0"/>
              <a:t>(Dodge, 1980; Dodge &amp; Frame, 1982; Dodge, Murphy, &amp; </a:t>
            </a:r>
            <a:r>
              <a:rPr lang="en-US" sz="1800" dirty="0" err="1"/>
              <a:t>Buchsbaum</a:t>
            </a:r>
            <a:r>
              <a:rPr lang="en-US" sz="1800" dirty="0"/>
              <a:t>, 1984)</a:t>
            </a:r>
          </a:p>
          <a:p>
            <a:pPr lvl="1"/>
            <a:endParaRPr lang="en-US" sz="1800" dirty="0"/>
          </a:p>
          <a:p>
            <a:pPr lvl="1"/>
            <a:r>
              <a:rPr lang="en-US" sz="3200" dirty="0"/>
              <a:t>Indicative of reactively or impulsively responding aggressively </a:t>
            </a:r>
            <a:r>
              <a:rPr lang="en-US" sz="1800" dirty="0"/>
              <a:t>(Crick &amp; Dodge, 1996; Dodge &amp; </a:t>
            </a:r>
            <a:r>
              <a:rPr lang="en-US" sz="1800" dirty="0" err="1"/>
              <a:t>Coie</a:t>
            </a:r>
            <a:r>
              <a:rPr lang="en-US" sz="1800" dirty="0"/>
              <a:t>, 1987; Schwartz et al., 1998)</a:t>
            </a:r>
            <a:r>
              <a:rPr lang="en-US" dirty="0"/>
              <a:t> </a:t>
            </a:r>
            <a:endParaRPr lang="en-US" dirty="0" smtClean="0"/>
          </a:p>
          <a:p>
            <a:pPr lvl="1"/>
            <a:endParaRPr lang="en-US" dirty="0"/>
          </a:p>
          <a:p>
            <a:pPr lvl="1"/>
            <a:r>
              <a:rPr lang="en-US" sz="3200" dirty="0" smtClean="0"/>
              <a:t>Predictive of the development and maintenance of aggression </a:t>
            </a:r>
            <a:endParaRPr lang="en-US" sz="3200" dirty="0"/>
          </a:p>
          <a:p>
            <a:endParaRPr lang="en-US" dirty="0"/>
          </a:p>
        </p:txBody>
      </p:sp>
    </p:spTree>
    <p:extLst>
      <p:ext uri="{BB962C8B-B14F-4D97-AF65-F5344CB8AC3E}">
        <p14:creationId xmlns:p14="http://schemas.microsoft.com/office/powerpoint/2010/main" val="421448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220039" y="0"/>
            <a:ext cx="11523949" cy="1143200"/>
          </a:xfrm>
          <a:prstGeom prst="rect">
            <a:avLst/>
          </a:prstGeom>
        </p:spPr>
        <p:txBody>
          <a:bodyPr vert="horz" wrap="square" lIns="121900" tIns="121900" rIns="121900" bIns="121900" rtlCol="0" anchor="b" anchorCtr="0">
            <a:noAutofit/>
          </a:bodyPr>
          <a:lstStyle/>
          <a:p>
            <a:r>
              <a:rPr lang="en-US" dirty="0">
                <a:latin typeface="Arial" charset="0"/>
              </a:rPr>
              <a:t> Assessing Early Hostile Attribution Biases</a:t>
            </a:r>
            <a:endParaRPr lang="en" dirty="0"/>
          </a:p>
        </p:txBody>
      </p:sp>
      <p:sp>
        <p:nvSpPr>
          <p:cNvPr id="2" name="Text Placeholder 1"/>
          <p:cNvSpPr>
            <a:spLocks noGrp="1"/>
          </p:cNvSpPr>
          <p:nvPr>
            <p:ph type="body" idx="2"/>
          </p:nvPr>
        </p:nvSpPr>
        <p:spPr>
          <a:xfrm>
            <a:off x="195045" y="1683485"/>
            <a:ext cx="8845894" cy="4800514"/>
          </a:xfrm>
        </p:spPr>
        <p:txBody>
          <a:bodyPr>
            <a:normAutofit/>
          </a:bodyPr>
          <a:lstStyle/>
          <a:p>
            <a:r>
              <a:rPr lang="en-US" sz="4000" dirty="0">
                <a:latin typeface="Arial" charset="0"/>
              </a:rPr>
              <a:t>Assessment of Intent Attributions </a:t>
            </a:r>
            <a:r>
              <a:rPr lang="en-US" dirty="0">
                <a:latin typeface="Arial" charset="0"/>
              </a:rPr>
              <a:t>(Crick, 1995)</a:t>
            </a:r>
            <a:r>
              <a:rPr lang="en-US" sz="3200" dirty="0">
                <a:latin typeface="Arial" charset="0"/>
              </a:rPr>
              <a:t> </a:t>
            </a:r>
          </a:p>
          <a:p>
            <a:pPr lvl="1"/>
            <a:endParaRPr lang="en-US" sz="3200" dirty="0">
              <a:latin typeface="Arial" charset="0"/>
            </a:endParaRPr>
          </a:p>
          <a:p>
            <a:pPr lvl="2"/>
            <a:r>
              <a:rPr lang="en-US" sz="3200" dirty="0">
                <a:latin typeface="Arial" charset="0"/>
              </a:rPr>
              <a:t>Vignettes of socially ambiguous relational provocation situations </a:t>
            </a:r>
            <a:r>
              <a:rPr lang="en-US" dirty="0">
                <a:latin typeface="Arial" charset="0"/>
              </a:rPr>
              <a:t>(4 vignettes; e.g., discovering that a friend has not invited you to his or her birthday party) </a:t>
            </a:r>
          </a:p>
        </p:txBody>
      </p:sp>
    </p:spTree>
    <p:extLst>
      <p:ext uri="{BB962C8B-B14F-4D97-AF65-F5344CB8AC3E}">
        <p14:creationId xmlns:p14="http://schemas.microsoft.com/office/powerpoint/2010/main" val="2097439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99686" y="0"/>
            <a:ext cx="11523949" cy="1143200"/>
          </a:xfrm>
          <a:prstGeom prst="rect">
            <a:avLst/>
          </a:prstGeom>
        </p:spPr>
        <p:txBody>
          <a:bodyPr vert="horz" wrap="square" lIns="121900" tIns="121900" rIns="121900" bIns="121900" rtlCol="0" anchor="b" anchorCtr="0">
            <a:noAutofit/>
          </a:bodyPr>
          <a:lstStyle/>
          <a:p>
            <a:r>
              <a:rPr lang="en-US" dirty="0"/>
              <a:t>Emotion and Emotion Regulation</a:t>
            </a:r>
            <a:endParaRPr lang="en" dirty="0"/>
          </a:p>
        </p:txBody>
      </p:sp>
      <p:sp>
        <p:nvSpPr>
          <p:cNvPr id="2" name="Text Placeholder 1"/>
          <p:cNvSpPr>
            <a:spLocks noGrp="1"/>
          </p:cNvSpPr>
          <p:nvPr>
            <p:ph type="body" idx="2"/>
          </p:nvPr>
        </p:nvSpPr>
        <p:spPr>
          <a:xfrm>
            <a:off x="752829" y="1900718"/>
            <a:ext cx="7840846" cy="4715569"/>
          </a:xfrm>
        </p:spPr>
        <p:txBody>
          <a:bodyPr>
            <a:normAutofit fontScale="77500" lnSpcReduction="20000"/>
          </a:bodyPr>
          <a:lstStyle/>
          <a:p>
            <a:r>
              <a:rPr lang="en-US" sz="4000" dirty="0"/>
              <a:t>Dysregulation of emotion, either over- or under-</a:t>
            </a:r>
            <a:r>
              <a:rPr lang="en-US" sz="4000" dirty="0" smtClean="0"/>
              <a:t>regulation</a:t>
            </a:r>
          </a:p>
          <a:p>
            <a:endParaRPr lang="en-US" sz="4000" dirty="0"/>
          </a:p>
          <a:p>
            <a:r>
              <a:rPr lang="en-US" sz="4000" dirty="0"/>
              <a:t>Reactivity, such as distress at limitations (i.e., reactions to potentially frustrating situations) </a:t>
            </a:r>
          </a:p>
          <a:p>
            <a:endParaRPr lang="en-US" sz="4000" dirty="0"/>
          </a:p>
          <a:p>
            <a:r>
              <a:rPr lang="en-US" sz="4000" dirty="0"/>
              <a:t>Emotional processes can play an important role in </a:t>
            </a:r>
            <a:r>
              <a:rPr lang="en-US" sz="4000" dirty="0" smtClean="0"/>
              <a:t>social decisions </a:t>
            </a:r>
            <a:r>
              <a:rPr lang="en-US" sz="3100" dirty="0" smtClean="0"/>
              <a:t>(</a:t>
            </a:r>
            <a:r>
              <a:rPr lang="en-US" sz="3100" dirty="0" err="1"/>
              <a:t>Lemerise</a:t>
            </a:r>
            <a:r>
              <a:rPr lang="en-US" sz="3100" dirty="0"/>
              <a:t> &amp; Arsenio, 2000)</a:t>
            </a:r>
          </a:p>
          <a:p>
            <a:endParaRPr lang="en-US" sz="4000" dirty="0"/>
          </a:p>
          <a:p>
            <a:r>
              <a:rPr lang="en-US" sz="4000" dirty="0"/>
              <a:t>Interventions often target emotion understanding and awareness </a:t>
            </a:r>
            <a:r>
              <a:rPr lang="en-US" sz="3300" dirty="0"/>
              <a:t>(e.g., </a:t>
            </a:r>
            <a:r>
              <a:rPr lang="en-US" sz="3300" dirty="0" err="1"/>
              <a:t>Roberton</a:t>
            </a:r>
            <a:r>
              <a:rPr lang="en-US" sz="3300" dirty="0"/>
              <a:t> et al., 2012)</a:t>
            </a:r>
            <a:r>
              <a:rPr lang="en-US" sz="4000" dirty="0"/>
              <a:t> and interpretation of social cues (e.g., </a:t>
            </a:r>
            <a:r>
              <a:rPr lang="en-US" sz="4000" dirty="0" smtClean="0"/>
              <a:t>Friend to Friend</a:t>
            </a:r>
            <a:r>
              <a:rPr lang="en-US" sz="4000" dirty="0"/>
              <a:t>; </a:t>
            </a:r>
            <a:r>
              <a:rPr lang="en-US" sz="3300" dirty="0" err="1"/>
              <a:t>Leff</a:t>
            </a:r>
            <a:r>
              <a:rPr lang="en-US" sz="3300" dirty="0"/>
              <a:t> et al., </a:t>
            </a:r>
            <a:r>
              <a:rPr lang="en-US" sz="3300" dirty="0" smtClean="0"/>
              <a:t>2015, 2016)</a:t>
            </a:r>
            <a:endParaRPr lang="en-US" sz="4000" dirty="0"/>
          </a:p>
        </p:txBody>
      </p:sp>
    </p:spTree>
    <p:extLst>
      <p:ext uri="{BB962C8B-B14F-4D97-AF65-F5344CB8AC3E}">
        <p14:creationId xmlns:p14="http://schemas.microsoft.com/office/powerpoint/2010/main" val="41508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5" name="Title 1"/>
          <p:cNvSpPr txBox="1">
            <a:spLocks/>
          </p:cNvSpPr>
          <p:nvPr/>
        </p:nvSpPr>
        <p:spPr>
          <a:xfrm>
            <a:off x="411030" y="342683"/>
            <a:ext cx="8229600" cy="1066800"/>
          </a:xfrm>
          <a:prstGeom prst="rect">
            <a:avLst/>
          </a:prstGeom>
        </p:spPr>
        <p:txBody>
          <a:bodyPr vert="horz" wrap="square" lIns="91425" tIns="91425" rIns="91425" bIns="91425" rtlCol="0" anchor="b" anchorCtr="0">
            <a:normAutofit/>
          </a:bodyPr>
          <a:lstStyle>
            <a:lvl1pPr lvl="0" algn="l" defTabSz="914400" rtl="0" eaLnBrk="1" latinLnBrk="0" hangingPunct="1">
              <a:lnSpc>
                <a:spcPct val="90000"/>
              </a:lnSpc>
              <a:spcBef>
                <a:spcPts val="0"/>
              </a:spcBef>
              <a:buSzPts val="4800"/>
              <a:buFont typeface="Lato Hairline"/>
              <a:buNone/>
              <a:defRPr sz="4400" kern="1200">
                <a:solidFill>
                  <a:schemeClr val="tx1"/>
                </a:solidFill>
                <a:latin typeface="Lato Hairline"/>
                <a:ea typeface="Lato Hairline"/>
                <a:cs typeface="Lato Hairline"/>
                <a:sym typeface="Lato Hairline"/>
              </a:defRPr>
            </a:lvl1pPr>
            <a:lvl2pPr lvl="1">
              <a:spcBef>
                <a:spcPts val="0"/>
              </a:spcBef>
              <a:buSzPts val="4800"/>
              <a:buFont typeface="Lato Hairline"/>
              <a:buNone/>
              <a:defRPr>
                <a:latin typeface="Lato Hairline"/>
                <a:ea typeface="Lato Hairline"/>
                <a:cs typeface="Lato Hairline"/>
                <a:sym typeface="Lato Hairline"/>
              </a:defRPr>
            </a:lvl2pPr>
            <a:lvl3pPr lvl="2">
              <a:spcBef>
                <a:spcPts val="0"/>
              </a:spcBef>
              <a:buSzPts val="4800"/>
              <a:buFont typeface="Lato Hairline"/>
              <a:buNone/>
              <a:defRPr>
                <a:latin typeface="Lato Hairline"/>
                <a:ea typeface="Lato Hairline"/>
                <a:cs typeface="Lato Hairline"/>
                <a:sym typeface="Lato Hairline"/>
              </a:defRPr>
            </a:lvl3pPr>
            <a:lvl4pPr lvl="3">
              <a:spcBef>
                <a:spcPts val="0"/>
              </a:spcBef>
              <a:buSzPts val="4800"/>
              <a:buFont typeface="Lato Hairline"/>
              <a:buNone/>
              <a:defRPr>
                <a:latin typeface="Lato Hairline"/>
                <a:ea typeface="Lato Hairline"/>
                <a:cs typeface="Lato Hairline"/>
                <a:sym typeface="Lato Hairline"/>
              </a:defRPr>
            </a:lvl4pPr>
            <a:lvl5pPr lvl="4">
              <a:spcBef>
                <a:spcPts val="0"/>
              </a:spcBef>
              <a:buSzPts val="4800"/>
              <a:buFont typeface="Lato Hairline"/>
              <a:buNone/>
              <a:defRPr>
                <a:latin typeface="Lato Hairline"/>
                <a:ea typeface="Lato Hairline"/>
                <a:cs typeface="Lato Hairline"/>
                <a:sym typeface="Lato Hairline"/>
              </a:defRPr>
            </a:lvl5pPr>
            <a:lvl6pPr lvl="5">
              <a:spcBef>
                <a:spcPts val="0"/>
              </a:spcBef>
              <a:buSzPts val="4800"/>
              <a:buFont typeface="Lato Hairline"/>
              <a:buNone/>
              <a:defRPr>
                <a:latin typeface="Lato Hairline"/>
                <a:ea typeface="Lato Hairline"/>
                <a:cs typeface="Lato Hairline"/>
                <a:sym typeface="Lato Hairline"/>
              </a:defRPr>
            </a:lvl6pPr>
            <a:lvl7pPr lvl="6">
              <a:spcBef>
                <a:spcPts val="0"/>
              </a:spcBef>
              <a:buSzPts val="4800"/>
              <a:buFont typeface="Lato Hairline"/>
              <a:buNone/>
              <a:defRPr>
                <a:latin typeface="Lato Hairline"/>
                <a:ea typeface="Lato Hairline"/>
                <a:cs typeface="Lato Hairline"/>
                <a:sym typeface="Lato Hairline"/>
              </a:defRPr>
            </a:lvl7pPr>
            <a:lvl8pPr lvl="7">
              <a:spcBef>
                <a:spcPts val="0"/>
              </a:spcBef>
              <a:buSzPts val="4800"/>
              <a:buFont typeface="Lato Hairline"/>
              <a:buNone/>
              <a:defRPr>
                <a:latin typeface="Lato Hairline"/>
                <a:ea typeface="Lato Hairline"/>
                <a:cs typeface="Lato Hairline"/>
                <a:sym typeface="Lato Hairline"/>
              </a:defRPr>
            </a:lvl8pPr>
            <a:lvl9pPr lvl="8">
              <a:spcBef>
                <a:spcPts val="0"/>
              </a:spcBef>
              <a:buSzPts val="4800"/>
              <a:buFont typeface="Lato Hairline"/>
              <a:buNone/>
              <a:defRPr>
                <a:latin typeface="Lato Hairline"/>
                <a:ea typeface="Lato Hairline"/>
                <a:cs typeface="Lato Hairline"/>
                <a:sym typeface="Lato Hairline"/>
              </a:defRPr>
            </a:lvl9pPr>
          </a:lstStyle>
          <a:p>
            <a:r>
              <a:rPr lang="en-US" dirty="0"/>
              <a:t>Caregiver Influences</a:t>
            </a:r>
          </a:p>
        </p:txBody>
      </p:sp>
      <p:sp>
        <p:nvSpPr>
          <p:cNvPr id="6" name="Content Placeholder 2"/>
          <p:cNvSpPr txBox="1">
            <a:spLocks/>
          </p:cNvSpPr>
          <p:nvPr/>
        </p:nvSpPr>
        <p:spPr>
          <a:xfrm>
            <a:off x="457200" y="1705799"/>
            <a:ext cx="8229600" cy="5050536"/>
          </a:xfrm>
          <a:prstGeom prst="rect">
            <a:avLst/>
          </a:prstGeom>
        </p:spPr>
        <p:txBody>
          <a:bodyPr vert="horz" wrap="square" lIns="91425" tIns="91425" rIns="91425" bIns="91425" rtlCol="0" anchor="t" anchorCtr="0">
            <a:normAutofit/>
          </a:bodyPr>
          <a:lstStyle>
            <a:lvl1pPr marL="228600" lvl="0" indent="-228600" algn="l" defTabSz="914400" rtl="0" eaLnBrk="1" latinLnBrk="0" hangingPunct="1">
              <a:lnSpc>
                <a:spcPct val="90000"/>
              </a:lnSpc>
              <a:spcBef>
                <a:spcPts val="0"/>
              </a:spcBef>
              <a:buSzPts val="1800"/>
              <a:buFont typeface="Arial" panose="020B0604020202020204" pitchFamily="34" charset="0"/>
              <a:buChar char="×"/>
              <a:defRPr sz="2800" kern="1200">
                <a:solidFill>
                  <a:schemeClr val="tx1"/>
                </a:solidFill>
                <a:latin typeface="+mn-lt"/>
                <a:ea typeface="+mn-ea"/>
                <a:cs typeface="+mn-cs"/>
              </a:defRPr>
            </a:lvl1pPr>
            <a:lvl2pPr marL="685800" lvl="1" indent="-228600" algn="l" defTabSz="914400" rtl="0" eaLnBrk="1" latinLnBrk="0" hangingPunct="1">
              <a:lnSpc>
                <a:spcPct val="90000"/>
              </a:lnSpc>
              <a:spcBef>
                <a:spcPts val="0"/>
              </a:spcBef>
              <a:buSzPts val="1800"/>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lnSpc>
                <a:spcPct val="90000"/>
              </a:lnSpc>
              <a:spcBef>
                <a:spcPts val="0"/>
              </a:spcBef>
              <a:buSzPts val="1800"/>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0"/>
              </a:spcBef>
              <a:buSzPts val="1800"/>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0"/>
              </a:spcBef>
              <a:buSzPts val="1800"/>
              <a:buFont typeface="Arial" panose="020B0604020202020204" pitchFamily="34" charset="0"/>
              <a:buChar char="○"/>
              <a:defRPr sz="1800" kern="1200">
                <a:solidFill>
                  <a:schemeClr val="tx1"/>
                </a:solidFill>
                <a:latin typeface="+mn-lt"/>
                <a:ea typeface="+mn-ea"/>
                <a:cs typeface="+mn-cs"/>
              </a:defRPr>
            </a:lvl5pPr>
            <a:lvl6pPr marL="2514600" lvl="5" indent="-228600" algn="l" defTabSz="914400" rtl="0" eaLnBrk="1" latinLnBrk="0" hangingPunct="1">
              <a:lnSpc>
                <a:spcPct val="90000"/>
              </a:lnSpc>
              <a:spcBef>
                <a:spcPts val="0"/>
              </a:spcBef>
              <a:buSzPts val="1800"/>
              <a:buFont typeface="Arial" panose="020B0604020202020204" pitchFamily="34" charset="0"/>
              <a:buChar char="■"/>
              <a:defRPr sz="1800" kern="1200">
                <a:solidFill>
                  <a:schemeClr val="tx1"/>
                </a:solidFill>
                <a:latin typeface="+mn-lt"/>
                <a:ea typeface="+mn-ea"/>
                <a:cs typeface="+mn-cs"/>
              </a:defRPr>
            </a:lvl6pPr>
            <a:lvl7pPr marL="2971800" lvl="6" indent="-228600" algn="l" defTabSz="914400" rtl="0" eaLnBrk="1" latinLnBrk="0" hangingPunct="1">
              <a:lnSpc>
                <a:spcPct val="90000"/>
              </a:lnSpc>
              <a:spcBef>
                <a:spcPts val="0"/>
              </a:spcBef>
              <a:buSzPts val="1800"/>
              <a:buFont typeface="Arial" panose="020B0604020202020204" pitchFamily="34" charset="0"/>
              <a:buChar char="●"/>
              <a:defRPr sz="1800" kern="1200">
                <a:solidFill>
                  <a:schemeClr val="tx1"/>
                </a:solidFill>
                <a:latin typeface="+mn-lt"/>
                <a:ea typeface="+mn-ea"/>
                <a:cs typeface="+mn-cs"/>
              </a:defRPr>
            </a:lvl7pPr>
            <a:lvl8pPr marL="3429000" lvl="7" indent="-228600" algn="l" defTabSz="914400" rtl="0" eaLnBrk="1" latinLnBrk="0" hangingPunct="1">
              <a:lnSpc>
                <a:spcPct val="90000"/>
              </a:lnSpc>
              <a:spcBef>
                <a:spcPts val="0"/>
              </a:spcBef>
              <a:buSzPts val="1800"/>
              <a:buFont typeface="Arial" panose="020B0604020202020204" pitchFamily="34" charset="0"/>
              <a:buChar char="○"/>
              <a:defRPr sz="1800" kern="1200">
                <a:solidFill>
                  <a:schemeClr val="tx1"/>
                </a:solidFill>
                <a:latin typeface="+mn-lt"/>
                <a:ea typeface="+mn-ea"/>
                <a:cs typeface="+mn-cs"/>
              </a:defRPr>
            </a:lvl8pPr>
            <a:lvl9pPr marL="3886200" lvl="8" indent="-228600" algn="l" defTabSz="914400" rtl="0" eaLnBrk="1" latinLnBrk="0" hangingPunct="1">
              <a:lnSpc>
                <a:spcPct val="90000"/>
              </a:lnSpc>
              <a:spcBef>
                <a:spcPts val="0"/>
              </a:spcBef>
              <a:buSzPts val="1800"/>
              <a:buFont typeface="Arial" panose="020B0604020202020204" pitchFamily="34" charset="0"/>
              <a:buChar char="■"/>
              <a:defRPr sz="1800" kern="1200">
                <a:solidFill>
                  <a:schemeClr val="tx1"/>
                </a:solidFill>
                <a:latin typeface="+mn-lt"/>
                <a:ea typeface="+mn-ea"/>
                <a:cs typeface="+mn-cs"/>
              </a:defRPr>
            </a:lvl9pPr>
          </a:lstStyle>
          <a:p>
            <a:r>
              <a:rPr lang="en-US" dirty="0">
                <a:latin typeface="Arial" charset="0"/>
              </a:rPr>
              <a:t>Infancy and early childhood may be a particularly critical time to investigate the influences of parents</a:t>
            </a:r>
          </a:p>
          <a:p>
            <a:pPr lvl="1"/>
            <a:r>
              <a:rPr lang="en-US" dirty="0">
                <a:latin typeface="Arial" charset="0"/>
              </a:rPr>
              <a:t>Risk for persistent high levels of aggression </a:t>
            </a:r>
            <a:r>
              <a:rPr lang="en-US" dirty="0" smtClean="0">
                <a:latin typeface="Arial" charset="0"/>
              </a:rPr>
              <a:t>when exposed </a:t>
            </a:r>
            <a:r>
              <a:rPr lang="en-US" dirty="0">
                <a:latin typeface="Arial" charset="0"/>
              </a:rPr>
              <a:t>to early coercive parenting, parental depression, and other parent risk factors in the perinatal </a:t>
            </a:r>
            <a:r>
              <a:rPr lang="en-US" dirty="0" smtClean="0">
                <a:latin typeface="Arial" charset="0"/>
              </a:rPr>
              <a:t>period </a:t>
            </a:r>
            <a:r>
              <a:rPr lang="en-US" dirty="0" smtClean="0">
                <a:latin typeface="Arial" charset="0"/>
                <a:sym typeface="Wingdings" panose="05000000000000000000" pitchFamily="2" charset="2"/>
              </a:rPr>
              <a:t> </a:t>
            </a:r>
            <a:r>
              <a:rPr lang="en-US" dirty="0">
                <a:latin typeface="Arial" charset="0"/>
                <a:sym typeface="Wingdings" panose="05000000000000000000" pitchFamily="2" charset="2"/>
              </a:rPr>
              <a:t>impacting gene expression </a:t>
            </a:r>
            <a:r>
              <a:rPr lang="en-US" sz="1800" dirty="0">
                <a:latin typeface="Arial" charset="0"/>
              </a:rPr>
              <a:t>(Tremblay &amp; Cote, 2009)</a:t>
            </a:r>
          </a:p>
          <a:p>
            <a:pPr lvl="1"/>
            <a:endParaRPr lang="en-US" dirty="0">
              <a:latin typeface="Arial" charset="0"/>
            </a:endParaRPr>
          </a:p>
          <a:p>
            <a:pPr lvl="1"/>
            <a:r>
              <a:rPr lang="en-US" dirty="0">
                <a:latin typeface="Arial" charset="0"/>
              </a:rPr>
              <a:t>Low contact (i.e., carrying, holding) could impact neural development and gene expression such that the risk for stress reactivity is increased </a:t>
            </a:r>
            <a:r>
              <a:rPr lang="en-US" sz="1800" dirty="0">
                <a:latin typeface="Arial" charset="0"/>
              </a:rPr>
              <a:t>(Moore et al.,2017)</a:t>
            </a:r>
            <a:endParaRPr lang="en-US" dirty="0">
              <a:latin typeface="Arial" charset="0"/>
            </a:endParaRPr>
          </a:p>
        </p:txBody>
      </p:sp>
    </p:spTree>
    <p:extLst>
      <p:ext uri="{BB962C8B-B14F-4D97-AF65-F5344CB8AC3E}">
        <p14:creationId xmlns:p14="http://schemas.microsoft.com/office/powerpoint/2010/main" val="259885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Caregiver Influences</a:t>
            </a:r>
            <a:endParaRPr lang="en-US" dirty="0"/>
          </a:p>
        </p:txBody>
      </p:sp>
      <p:sp>
        <p:nvSpPr>
          <p:cNvPr id="3" name="Content Placeholder 2"/>
          <p:cNvSpPr>
            <a:spLocks noGrp="1"/>
          </p:cNvSpPr>
          <p:nvPr>
            <p:ph idx="1"/>
          </p:nvPr>
        </p:nvSpPr>
        <p:spPr/>
        <p:txBody>
          <a:bodyPr>
            <a:normAutofit fontScale="92500" lnSpcReduction="10000"/>
          </a:bodyPr>
          <a:lstStyle/>
          <a:p>
            <a:r>
              <a:rPr lang="en-US" dirty="0">
                <a:latin typeface="Arial" charset="0"/>
              </a:rPr>
              <a:t>Perceptions and feelings regarding social situations develop gradually and are impacted by social interactions </a:t>
            </a:r>
            <a:r>
              <a:rPr lang="en-US" sz="2000" dirty="0">
                <a:latin typeface="Arial" charset="0"/>
              </a:rPr>
              <a:t>(Crick &amp; Ladd, 1993; Rubin et al., 2006)</a:t>
            </a:r>
          </a:p>
          <a:p>
            <a:pPr lvl="1"/>
            <a:endParaRPr lang="en-US" dirty="0">
              <a:latin typeface="Arial" charset="0"/>
            </a:endParaRPr>
          </a:p>
          <a:p>
            <a:pPr lvl="1"/>
            <a:r>
              <a:rPr lang="en-US" dirty="0">
                <a:latin typeface="Arial" charset="0"/>
              </a:rPr>
              <a:t>Social Learning Theory: Children learn through socialization by their </a:t>
            </a:r>
            <a:r>
              <a:rPr lang="en-US" dirty="0" smtClean="0">
                <a:latin typeface="Arial" charset="0"/>
              </a:rPr>
              <a:t>caregivers, </a:t>
            </a:r>
            <a:r>
              <a:rPr lang="en-US" dirty="0">
                <a:latin typeface="Arial" charset="0"/>
              </a:rPr>
              <a:t>both indirectly through modeling and more directly through parenting practices </a:t>
            </a:r>
            <a:r>
              <a:rPr lang="en-US" sz="2000" dirty="0">
                <a:latin typeface="Arial" charset="0"/>
              </a:rPr>
              <a:t>(Akers, 1977; Bandura, 1969; 1977)</a:t>
            </a:r>
          </a:p>
          <a:p>
            <a:endParaRPr lang="en-US" sz="2000" dirty="0">
              <a:latin typeface="Arial" charset="0"/>
            </a:endParaRPr>
          </a:p>
          <a:p>
            <a:pPr lvl="2"/>
            <a:r>
              <a:rPr lang="en-US" sz="2200" dirty="0">
                <a:latin typeface="Arial" charset="0"/>
              </a:rPr>
              <a:t>Modeling </a:t>
            </a:r>
            <a:r>
              <a:rPr lang="en-US" sz="2200" dirty="0" smtClean="0">
                <a:latin typeface="Arial" charset="0"/>
              </a:rPr>
              <a:t>of </a:t>
            </a:r>
            <a:r>
              <a:rPr lang="en-US" sz="2200" dirty="0">
                <a:latin typeface="Arial" charset="0"/>
              </a:rPr>
              <a:t>hostile </a:t>
            </a:r>
            <a:r>
              <a:rPr lang="en-US" sz="2200" dirty="0" smtClean="0">
                <a:latin typeface="Arial" charset="0"/>
              </a:rPr>
              <a:t>attributions and aggression </a:t>
            </a:r>
            <a:r>
              <a:rPr lang="en-US" sz="1600" dirty="0" smtClean="0">
                <a:latin typeface="Arial" charset="0"/>
              </a:rPr>
              <a:t>(e.g., Dodge</a:t>
            </a:r>
            <a:r>
              <a:rPr lang="en-US" sz="1600" dirty="0">
                <a:latin typeface="Arial" charset="0"/>
              </a:rPr>
              <a:t>, 2006)</a:t>
            </a:r>
          </a:p>
          <a:p>
            <a:pPr lvl="1"/>
            <a:endParaRPr lang="en-US" sz="2000" dirty="0">
              <a:latin typeface="Arial" charset="0"/>
            </a:endParaRPr>
          </a:p>
          <a:p>
            <a:pPr lvl="2"/>
            <a:r>
              <a:rPr lang="en-US" sz="2200" dirty="0">
                <a:latin typeface="Arial" panose="020B0604020202020204" pitchFamily="34" charset="0"/>
                <a:cs typeface="Arial" panose="020B0604020202020204" pitchFamily="34" charset="0"/>
              </a:rPr>
              <a:t>Harsh </a:t>
            </a:r>
            <a:r>
              <a:rPr lang="en-US" sz="2200" dirty="0" smtClean="0">
                <a:latin typeface="Arial" panose="020B0604020202020204" pitchFamily="34" charset="0"/>
                <a:cs typeface="Arial" panose="020B0604020202020204" pitchFamily="34" charset="0"/>
              </a:rPr>
              <a:t>discipline practices </a:t>
            </a:r>
            <a:r>
              <a:rPr lang="en-US" sz="2200" dirty="0">
                <a:latin typeface="Arial" panose="020B0604020202020204" pitchFamily="34" charset="0"/>
                <a:cs typeface="Arial" panose="020B0604020202020204" pitchFamily="34" charset="0"/>
              </a:rPr>
              <a:t>and negative parent-child interactions </a:t>
            </a:r>
            <a:r>
              <a:rPr lang="en-US" sz="2200" dirty="0">
                <a:latin typeface="Arial" panose="020B0604020202020204" pitchFamily="34" charset="0"/>
                <a:cs typeface="Arial" panose="020B0604020202020204" pitchFamily="34" charset="0"/>
                <a:sym typeface="Wingdings" panose="05000000000000000000" pitchFamily="2" charset="2"/>
              </a:rPr>
              <a:t> </a:t>
            </a:r>
            <a:r>
              <a:rPr lang="en-US" sz="2200" dirty="0">
                <a:latin typeface="Arial" panose="020B0604020202020204" pitchFamily="34" charset="0"/>
                <a:cs typeface="Arial" panose="020B0604020202020204" pitchFamily="34" charset="0"/>
              </a:rPr>
              <a:t>poor behavioral outcomes for children, such as </a:t>
            </a:r>
            <a:r>
              <a:rPr lang="en-US" sz="2200" dirty="0" smtClean="0">
                <a:latin typeface="Arial" panose="020B0604020202020204" pitchFamily="34" charset="0"/>
                <a:cs typeface="Arial" panose="020B0604020202020204" pitchFamily="34" charset="0"/>
              </a:rPr>
              <a:t>dysregulation, aggression, and </a:t>
            </a:r>
            <a:r>
              <a:rPr lang="en-US" sz="2200" dirty="0">
                <a:latin typeface="Arial" panose="020B0604020202020204" pitchFamily="34" charset="0"/>
                <a:cs typeface="Arial" panose="020B0604020202020204" pitchFamily="34" charset="0"/>
                <a:sym typeface="Wingdings" panose="05000000000000000000" pitchFamily="2" charset="2"/>
              </a:rPr>
              <a:t>child</a:t>
            </a:r>
            <a:r>
              <a:rPr lang="en-US" sz="2200" dirty="0">
                <a:latin typeface="Arial" panose="020B0604020202020204" pitchFamily="34" charset="0"/>
                <a:cs typeface="Arial" panose="020B0604020202020204" pitchFamily="34" charset="0"/>
              </a:rPr>
              <a:t> hostile intent attributions </a:t>
            </a:r>
            <a:r>
              <a:rPr lang="en-US" sz="1700" dirty="0">
                <a:latin typeface="Arial" panose="020B0604020202020204" pitchFamily="34" charset="0"/>
                <a:cs typeface="Arial" panose="020B0604020202020204" pitchFamily="34" charset="0"/>
              </a:rPr>
              <a:t>(e.g., Dodge, </a:t>
            </a:r>
            <a:r>
              <a:rPr lang="en-US" sz="1700" dirty="0" err="1">
                <a:latin typeface="Arial" panose="020B0604020202020204" pitchFamily="34" charset="0"/>
                <a:cs typeface="Arial" panose="020B0604020202020204" pitchFamily="34" charset="0"/>
              </a:rPr>
              <a:t>Coie</a:t>
            </a:r>
            <a:r>
              <a:rPr lang="en-US" sz="1700" dirty="0">
                <a:latin typeface="Arial" panose="020B0604020202020204" pitchFamily="34" charset="0"/>
                <a:cs typeface="Arial" panose="020B0604020202020204" pitchFamily="34" charset="0"/>
              </a:rPr>
              <a:t>, &amp; </a:t>
            </a:r>
            <a:r>
              <a:rPr lang="en-US" sz="1700" dirty="0" err="1">
                <a:latin typeface="Arial" panose="020B0604020202020204" pitchFamily="34" charset="0"/>
                <a:cs typeface="Arial" panose="020B0604020202020204" pitchFamily="34" charset="0"/>
              </a:rPr>
              <a:t>Lynam</a:t>
            </a:r>
            <a:r>
              <a:rPr lang="en-US" sz="1700" dirty="0">
                <a:latin typeface="Arial" panose="020B0604020202020204" pitchFamily="34" charset="0"/>
                <a:cs typeface="Arial" panose="020B0604020202020204" pitchFamily="34" charset="0"/>
              </a:rPr>
              <a:t>, 2006; </a:t>
            </a:r>
            <a:r>
              <a:rPr lang="en-US" sz="1700" dirty="0" err="1">
                <a:latin typeface="Arial" panose="020B0604020202020204" pitchFamily="34" charset="0"/>
                <a:cs typeface="Arial" panose="020B0604020202020204" pitchFamily="34" charset="0"/>
              </a:rPr>
              <a:t>Loeber</a:t>
            </a:r>
            <a:r>
              <a:rPr lang="en-US" sz="1700" dirty="0">
                <a:latin typeface="Arial" panose="020B0604020202020204" pitchFamily="34" charset="0"/>
                <a:cs typeface="Arial" panose="020B0604020202020204" pitchFamily="34" charset="0"/>
              </a:rPr>
              <a:t> &amp; Hay, 1997; </a:t>
            </a:r>
            <a:r>
              <a:rPr lang="en-US" sz="1700" dirty="0" err="1">
                <a:latin typeface="Arial" panose="020B0604020202020204" pitchFamily="34" charset="0"/>
                <a:cs typeface="Arial" panose="020B0604020202020204" pitchFamily="34" charset="0"/>
              </a:rPr>
              <a:t>Eiden</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Schuetze</a:t>
            </a:r>
            <a:r>
              <a:rPr lang="en-US" sz="1700" dirty="0">
                <a:latin typeface="Arial" panose="020B0604020202020204" pitchFamily="34" charset="0"/>
                <a:cs typeface="Arial" panose="020B0604020202020204" pitchFamily="34" charset="0"/>
              </a:rPr>
              <a:t>, &amp; Coles, 2011; </a:t>
            </a:r>
            <a:r>
              <a:rPr lang="en-US" sz="1700" dirty="0" err="1">
                <a:latin typeface="Arial" panose="020B0604020202020204" pitchFamily="34" charset="0"/>
                <a:cs typeface="Arial" panose="020B0604020202020204" pitchFamily="34" charset="0"/>
              </a:rPr>
              <a:t>Heidgerken</a:t>
            </a:r>
            <a:r>
              <a:rPr lang="en-US" sz="1700" dirty="0">
                <a:latin typeface="Arial" panose="020B0604020202020204" pitchFamily="34" charset="0"/>
                <a:cs typeface="Arial" panose="020B0604020202020204" pitchFamily="34" charset="0"/>
              </a:rPr>
              <a:t> et al., 2004; Nix et al., 1999)</a:t>
            </a:r>
          </a:p>
          <a:p>
            <a:pPr lvl="2"/>
            <a:endParaRPr lang="en-US" sz="1600" dirty="0">
              <a:latin typeface="Arial" charset="0"/>
            </a:endParaRPr>
          </a:p>
          <a:p>
            <a:endParaRPr lang="en-US" dirty="0"/>
          </a:p>
        </p:txBody>
      </p:sp>
    </p:spTree>
    <p:extLst>
      <p:ext uri="{BB962C8B-B14F-4D97-AF65-F5344CB8AC3E}">
        <p14:creationId xmlns:p14="http://schemas.microsoft.com/office/powerpoint/2010/main" val="183158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idx="4294967295"/>
          </p:nvPr>
        </p:nvSpPr>
        <p:spPr>
          <a:xfrm>
            <a:off x="390939" y="0"/>
            <a:ext cx="4334400" cy="1143200"/>
          </a:xfrm>
          <a:prstGeom prst="rect">
            <a:avLst/>
          </a:prstGeom>
        </p:spPr>
        <p:txBody>
          <a:bodyPr vert="horz" wrap="square" lIns="121900" tIns="121900" rIns="121900" bIns="121900" rtlCol="0" anchor="b" anchorCtr="0">
            <a:noAutofit/>
          </a:bodyPr>
          <a:lstStyle/>
          <a:p>
            <a:pPr>
              <a:spcBef>
                <a:spcPts val="0"/>
              </a:spcBef>
            </a:pPr>
            <a:r>
              <a:rPr lang="en" dirty="0" smtClean="0"/>
              <a:t>Sample</a:t>
            </a:r>
            <a:endParaRPr lang="en" dirty="0"/>
          </a:p>
        </p:txBody>
      </p:sp>
      <p:sp>
        <p:nvSpPr>
          <p:cNvPr id="130" name="Shape 130"/>
          <p:cNvSpPr txBox="1">
            <a:spLocks noGrp="1"/>
          </p:cNvSpPr>
          <p:nvPr>
            <p:ph type="body" idx="4294967295"/>
          </p:nvPr>
        </p:nvSpPr>
        <p:spPr>
          <a:xfrm>
            <a:off x="-26275" y="1143201"/>
            <a:ext cx="6498771" cy="6520578"/>
          </a:xfrm>
          <a:prstGeom prst="rect">
            <a:avLst/>
          </a:prstGeom>
        </p:spPr>
        <p:txBody>
          <a:bodyPr vert="horz" wrap="square" lIns="121900" tIns="121900" rIns="121900" bIns="121900" rtlCol="0" anchor="t" anchorCtr="0">
            <a:noAutofit/>
          </a:bodyPr>
          <a:lstStyle/>
          <a:p>
            <a:r>
              <a:rPr lang="en-US" dirty="0"/>
              <a:t>Thoughts and Behaviors Project</a:t>
            </a:r>
          </a:p>
          <a:p>
            <a:pPr marL="457200" lvl="1" indent="0">
              <a:buNone/>
            </a:pP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2348006960"/>
              </p:ext>
            </p:extLst>
          </p:nvPr>
        </p:nvGraphicFramePr>
        <p:xfrm>
          <a:off x="1819559" y="1971617"/>
          <a:ext cx="8567096" cy="4239237"/>
        </p:xfrm>
        <a:graphic>
          <a:graphicData uri="http://schemas.openxmlformats.org/drawingml/2006/table">
            <a:tbl>
              <a:tblPr firstRow="1" firstCol="1" bandRow="1">
                <a:tableStyleId>{5C22544A-7EE6-4342-B048-85BDC9FD1C3A}</a:tableStyleId>
              </a:tblPr>
              <a:tblGrid>
                <a:gridCol w="8567096">
                  <a:extLst>
                    <a:ext uri="{9D8B030D-6E8A-4147-A177-3AD203B41FA5}">
                      <a16:colId xmlns:a16="http://schemas.microsoft.com/office/drawing/2014/main" xmlns="" val="20000"/>
                    </a:ext>
                  </a:extLst>
                </a:gridCol>
              </a:tblGrid>
              <a:tr h="416862">
                <a:tc>
                  <a:txBody>
                    <a:bodyPr/>
                    <a:lstStyle/>
                    <a:p>
                      <a:pPr marL="0" marR="0" algn="ctr">
                        <a:spcBef>
                          <a:spcPts val="0"/>
                        </a:spcBef>
                        <a:spcAft>
                          <a:spcPts val="0"/>
                        </a:spcAft>
                      </a:pPr>
                      <a:r>
                        <a:rPr lang="en-US" sz="2000" u="sng" dirty="0">
                          <a:effectLst/>
                          <a:latin typeface="+mn-lt"/>
                          <a:ea typeface="+mn-ea"/>
                        </a:rPr>
                        <a:t>Child Participants</a:t>
                      </a:r>
                      <a:endParaRPr lang="en-US" sz="2000" u="sng" dirty="0">
                        <a:effectLst/>
                        <a:latin typeface="+mn-lt"/>
                        <a:ea typeface="Times New Roman"/>
                      </a:endParaRPr>
                    </a:p>
                  </a:txBody>
                  <a:tcPr marT="0" marB="0"/>
                </a:tc>
                <a:extLst>
                  <a:ext uri="{0D108BD9-81ED-4DB2-BD59-A6C34878D82A}">
                    <a16:rowId xmlns:a16="http://schemas.microsoft.com/office/drawing/2014/main" xmlns="" val="10000"/>
                  </a:ext>
                </a:extLst>
              </a:tr>
              <a:tr h="404342">
                <a:tc>
                  <a:txBody>
                    <a:bodyPr/>
                    <a:lstStyle/>
                    <a:p>
                      <a:pPr marL="0" marR="0" algn="l">
                        <a:spcBef>
                          <a:spcPts val="0"/>
                        </a:spcBef>
                        <a:spcAft>
                          <a:spcPts val="0"/>
                        </a:spcAft>
                      </a:pPr>
                      <a:r>
                        <a:rPr lang="en-US" sz="2000" dirty="0">
                          <a:latin typeface="+mn-lt"/>
                        </a:rPr>
                        <a:t>121 children (63 girls)</a:t>
                      </a:r>
                      <a:endParaRPr lang="en-US" sz="2000" u="sng" dirty="0">
                        <a:effectLst/>
                        <a:latin typeface="+mn-lt"/>
                        <a:ea typeface="Times New Roman"/>
                      </a:endParaRPr>
                    </a:p>
                  </a:txBody>
                  <a:tcPr marT="0" marB="0"/>
                </a:tc>
                <a:extLst>
                  <a:ext uri="{0D108BD9-81ED-4DB2-BD59-A6C34878D82A}">
                    <a16:rowId xmlns:a16="http://schemas.microsoft.com/office/drawing/2014/main" xmlns="" val="10001"/>
                  </a:ext>
                </a:extLst>
              </a:tr>
              <a:tr h="475178">
                <a:tc>
                  <a:txBody>
                    <a:bodyPr/>
                    <a:lstStyle/>
                    <a:p>
                      <a:pPr marL="0" marR="0" algn="l">
                        <a:spcBef>
                          <a:spcPts val="0"/>
                        </a:spcBef>
                        <a:spcAft>
                          <a:spcPts val="0"/>
                        </a:spcAft>
                      </a:pPr>
                      <a:r>
                        <a:rPr lang="en-US" sz="2000" dirty="0">
                          <a:latin typeface="+mn-lt"/>
                        </a:rPr>
                        <a:t>Average</a:t>
                      </a:r>
                      <a:r>
                        <a:rPr lang="en-US" sz="2000" baseline="0" dirty="0">
                          <a:latin typeface="+mn-lt"/>
                        </a:rPr>
                        <a:t> Age: </a:t>
                      </a:r>
                      <a:r>
                        <a:rPr lang="en-US" sz="2000" dirty="0">
                          <a:latin typeface="+mn-lt"/>
                        </a:rPr>
                        <a:t>51.21 months (</a:t>
                      </a:r>
                      <a:r>
                        <a:rPr lang="en-US" sz="2000" i="1" dirty="0">
                          <a:latin typeface="+mn-lt"/>
                        </a:rPr>
                        <a:t>SD</a:t>
                      </a:r>
                      <a:r>
                        <a:rPr lang="en-US" sz="2000" dirty="0">
                          <a:latin typeface="+mn-lt"/>
                        </a:rPr>
                        <a:t> = 9.35, Range = 35.25 – 72.15)</a:t>
                      </a:r>
                      <a:endParaRPr lang="en-US" sz="2000" u="sng" dirty="0">
                        <a:effectLst/>
                        <a:latin typeface="+mn-lt"/>
                        <a:ea typeface="Times New Roman"/>
                      </a:endParaRPr>
                    </a:p>
                  </a:txBody>
                  <a:tcPr marT="0" marB="0"/>
                </a:tc>
                <a:extLst>
                  <a:ext uri="{0D108BD9-81ED-4DB2-BD59-A6C34878D82A}">
                    <a16:rowId xmlns:a16="http://schemas.microsoft.com/office/drawing/2014/main" xmlns="" val="10002"/>
                  </a:ext>
                </a:extLst>
              </a:tr>
              <a:tr h="404342">
                <a:tc>
                  <a:txBody>
                    <a:bodyPr/>
                    <a:lstStyle/>
                    <a:p>
                      <a:pPr marL="0" marR="0" algn="ctr">
                        <a:spcBef>
                          <a:spcPts val="0"/>
                        </a:spcBef>
                        <a:spcAft>
                          <a:spcPts val="0"/>
                        </a:spcAft>
                      </a:pPr>
                      <a:r>
                        <a:rPr lang="en-US" sz="2000" u="sng" dirty="0">
                          <a:effectLst/>
                          <a:latin typeface="+mn-lt"/>
                          <a:ea typeface="+mn-ea"/>
                        </a:rPr>
                        <a:t>Parent</a:t>
                      </a:r>
                      <a:r>
                        <a:rPr lang="en-US" sz="2000" u="sng" baseline="0" dirty="0">
                          <a:effectLst/>
                          <a:latin typeface="+mn-lt"/>
                          <a:ea typeface="+mn-ea"/>
                        </a:rPr>
                        <a:t> Participants</a:t>
                      </a:r>
                      <a:endParaRPr lang="en-US" sz="2000" u="sng" dirty="0">
                        <a:effectLst/>
                        <a:latin typeface="+mn-lt"/>
                        <a:ea typeface="Times New Roman"/>
                      </a:endParaRPr>
                    </a:p>
                  </a:txBody>
                  <a:tcPr marT="0" marB="0"/>
                </a:tc>
                <a:extLst>
                  <a:ext uri="{0D108BD9-81ED-4DB2-BD59-A6C34878D82A}">
                    <a16:rowId xmlns:a16="http://schemas.microsoft.com/office/drawing/2014/main" xmlns="" val="10003"/>
                  </a:ext>
                </a:extLst>
              </a:tr>
              <a:tr h="466169">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a:effectLst/>
                          <a:latin typeface="+mn-lt"/>
                          <a:ea typeface="Times New Roman"/>
                        </a:rPr>
                        <a:t>Primarily Mothers </a:t>
                      </a:r>
                      <a:r>
                        <a:rPr lang="en-US" sz="2000" dirty="0">
                          <a:latin typeface="+mn-lt"/>
                        </a:rPr>
                        <a:t>(</a:t>
                      </a:r>
                      <a:r>
                        <a:rPr lang="en-US" sz="2000" i="1" dirty="0">
                          <a:latin typeface="+mn-lt"/>
                        </a:rPr>
                        <a:t>N</a:t>
                      </a:r>
                      <a:r>
                        <a:rPr lang="en-US" sz="2000" dirty="0">
                          <a:latin typeface="+mn-lt"/>
                        </a:rPr>
                        <a:t> = 118)</a:t>
                      </a:r>
                      <a:endParaRPr lang="en-US" sz="2000" dirty="0">
                        <a:effectLst/>
                        <a:latin typeface="+mn-lt"/>
                        <a:ea typeface="Times New Roman"/>
                      </a:endParaRPr>
                    </a:p>
                  </a:txBody>
                  <a:tcPr marT="0" marB="0"/>
                </a:tc>
                <a:extLst>
                  <a:ext uri="{0D108BD9-81ED-4DB2-BD59-A6C34878D82A}">
                    <a16:rowId xmlns:a16="http://schemas.microsoft.com/office/drawing/2014/main" xmlns="" val="10004"/>
                  </a:ext>
                </a:extLst>
              </a:tr>
              <a:tr h="45491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a:effectLst/>
                          <a:latin typeface="+mn-lt"/>
                          <a:ea typeface="+mn-ea"/>
                        </a:rPr>
                        <a:t>Majority</a:t>
                      </a:r>
                      <a:r>
                        <a:rPr lang="en-US" sz="2000" baseline="0" dirty="0">
                          <a:effectLst/>
                          <a:latin typeface="+mn-lt"/>
                          <a:ea typeface="+mn-ea"/>
                        </a:rPr>
                        <a:t> </a:t>
                      </a:r>
                      <a:r>
                        <a:rPr lang="en-US" sz="2000" dirty="0">
                          <a:latin typeface="+mn-lt"/>
                        </a:rPr>
                        <a:t>currently married (90%)</a:t>
                      </a:r>
                    </a:p>
                  </a:txBody>
                  <a:tcPr marT="0" marB="0"/>
                </a:tc>
                <a:extLst>
                  <a:ext uri="{0D108BD9-81ED-4DB2-BD59-A6C34878D82A}">
                    <a16:rowId xmlns:a16="http://schemas.microsoft.com/office/drawing/2014/main" xmlns="" val="10005"/>
                  </a:ext>
                </a:extLst>
              </a:tr>
              <a:tr h="404342">
                <a:tc>
                  <a:txBody>
                    <a:bodyPr/>
                    <a:lstStyle/>
                    <a:p>
                      <a:pPr marL="0" marR="0">
                        <a:spcBef>
                          <a:spcPts val="0"/>
                        </a:spcBef>
                        <a:spcAft>
                          <a:spcPts val="0"/>
                        </a:spcAft>
                      </a:pPr>
                      <a:r>
                        <a:rPr lang="en-US" sz="2000" dirty="0">
                          <a:effectLst/>
                          <a:latin typeface="+mn-lt"/>
                          <a:ea typeface="Times New Roman"/>
                        </a:rPr>
                        <a:t>European American (81%)</a:t>
                      </a:r>
                    </a:p>
                  </a:txBody>
                  <a:tcPr marT="0" marB="0"/>
                </a:tc>
                <a:extLst>
                  <a:ext uri="{0D108BD9-81ED-4DB2-BD59-A6C34878D82A}">
                    <a16:rowId xmlns:a16="http://schemas.microsoft.com/office/drawing/2014/main" xmlns="" val="10006"/>
                  </a:ext>
                </a:extLst>
              </a:tr>
              <a:tr h="60654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a:effectLst/>
                          <a:latin typeface="+mn-lt"/>
                        </a:rPr>
                        <a:t>T</a:t>
                      </a:r>
                      <a:r>
                        <a:rPr lang="en-US" sz="2000" dirty="0">
                          <a:latin typeface="+mn-lt"/>
                        </a:rPr>
                        <a:t>otal household income in the last year of $55,000 – 100,000 or above (75%)</a:t>
                      </a:r>
                      <a:endParaRPr lang="en-US" sz="2000" dirty="0">
                        <a:effectLst/>
                        <a:latin typeface="+mn-lt"/>
                        <a:ea typeface="Times New Roman"/>
                      </a:endParaRPr>
                    </a:p>
                  </a:txBody>
                  <a:tcPr marT="0" marB="0"/>
                </a:tc>
                <a:extLst>
                  <a:ext uri="{0D108BD9-81ED-4DB2-BD59-A6C34878D82A}">
                    <a16:rowId xmlns:a16="http://schemas.microsoft.com/office/drawing/2014/main" xmlns="" val="10007"/>
                  </a:ext>
                </a:extLst>
              </a:tr>
              <a:tr h="60654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a:latin typeface="+mn-lt"/>
                        </a:rPr>
                        <a:t>Four year degree (35.7%) or a graduate or professional degree (39.5%)</a:t>
                      </a:r>
                    </a:p>
                  </a:txBody>
                  <a:tcPr marT="0" marB="0"/>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20902506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066800"/>
          </a:xfrm>
        </p:spPr>
        <p:txBody>
          <a:bodyPr>
            <a:normAutofit/>
          </a:bodyPr>
          <a:lstStyle/>
          <a:p>
            <a:r>
              <a:rPr lang="en-US" sz="3300" dirty="0">
                <a:latin typeface="News Gothic MT" charset="0"/>
              </a:rPr>
              <a:t>Parent Modeling and Parenting </a:t>
            </a:r>
            <a:r>
              <a:rPr lang="en-US" sz="3300" dirty="0">
                <a:latin typeface="News Gothic MT" charset="0"/>
                <a:sym typeface="Wingdings"/>
              </a:rPr>
              <a:t> Child Hostile Attribution Biases</a:t>
            </a:r>
            <a:endParaRPr lang="en-US" sz="3300" dirty="0"/>
          </a:p>
        </p:txBody>
      </p:sp>
      <p:sp>
        <p:nvSpPr>
          <p:cNvPr id="4" name="TextBox 3"/>
          <p:cNvSpPr txBox="1"/>
          <p:nvPr/>
        </p:nvSpPr>
        <p:spPr>
          <a:xfrm>
            <a:off x="304800" y="2590801"/>
            <a:ext cx="3251200" cy="369332"/>
          </a:xfrm>
          <a:prstGeom prst="rect">
            <a:avLst/>
          </a:prstGeom>
          <a:noFill/>
        </p:spPr>
        <p:txBody>
          <a:bodyPr wrap="square" rtlCol="0">
            <a:spAutoFit/>
          </a:bodyPr>
          <a:lstStyle/>
          <a:p>
            <a:pPr algn="ctr"/>
            <a:r>
              <a:rPr lang="en-US" dirty="0"/>
              <a:t>Parent Relational Aggression</a:t>
            </a:r>
          </a:p>
        </p:txBody>
      </p:sp>
      <p:sp>
        <p:nvSpPr>
          <p:cNvPr id="5" name="TextBox 4"/>
          <p:cNvSpPr txBox="1"/>
          <p:nvPr/>
        </p:nvSpPr>
        <p:spPr>
          <a:xfrm>
            <a:off x="304800" y="4114801"/>
            <a:ext cx="3251200" cy="646331"/>
          </a:xfrm>
          <a:prstGeom prst="rect">
            <a:avLst/>
          </a:prstGeom>
          <a:noFill/>
        </p:spPr>
        <p:txBody>
          <a:bodyPr wrap="square" rtlCol="0">
            <a:spAutoFit/>
          </a:bodyPr>
          <a:lstStyle/>
          <a:p>
            <a:pPr algn="ctr"/>
            <a:r>
              <a:rPr lang="en-US" dirty="0"/>
              <a:t>Parent Hostile</a:t>
            </a:r>
          </a:p>
          <a:p>
            <a:pPr algn="ctr"/>
            <a:r>
              <a:rPr lang="en-US" dirty="0"/>
              <a:t> Attribution Biases</a:t>
            </a:r>
          </a:p>
        </p:txBody>
      </p:sp>
      <p:sp>
        <p:nvSpPr>
          <p:cNvPr id="6" name="Rectangle 5"/>
          <p:cNvSpPr/>
          <p:nvPr/>
        </p:nvSpPr>
        <p:spPr>
          <a:xfrm>
            <a:off x="508000" y="2514600"/>
            <a:ext cx="2844800" cy="8354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08000" y="4041338"/>
            <a:ext cx="2844800" cy="8354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673600" y="3505200"/>
            <a:ext cx="3251200" cy="369332"/>
          </a:xfrm>
          <a:prstGeom prst="rect">
            <a:avLst/>
          </a:prstGeom>
          <a:noFill/>
        </p:spPr>
        <p:txBody>
          <a:bodyPr wrap="square" rtlCol="0">
            <a:spAutoFit/>
          </a:bodyPr>
          <a:lstStyle/>
          <a:p>
            <a:pPr algn="ctr"/>
            <a:r>
              <a:rPr lang="en-US" dirty="0"/>
              <a:t>Parenting/Discipline</a:t>
            </a:r>
          </a:p>
        </p:txBody>
      </p:sp>
      <p:sp>
        <p:nvSpPr>
          <p:cNvPr id="9" name="Rectangle 8"/>
          <p:cNvSpPr/>
          <p:nvPr/>
        </p:nvSpPr>
        <p:spPr>
          <a:xfrm>
            <a:off x="4876800" y="3276600"/>
            <a:ext cx="2844800" cy="8354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6" idx="3"/>
          </p:cNvCxnSpPr>
          <p:nvPr/>
        </p:nvCxnSpPr>
        <p:spPr>
          <a:xfrm>
            <a:off x="3352800" y="2932331"/>
            <a:ext cx="1524000" cy="7620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3"/>
          </p:cNvCxnSpPr>
          <p:nvPr/>
        </p:nvCxnSpPr>
        <p:spPr>
          <a:xfrm flipV="1">
            <a:off x="3352800" y="3694331"/>
            <a:ext cx="1524000" cy="76473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839200" y="3352801"/>
            <a:ext cx="3251200" cy="646331"/>
          </a:xfrm>
          <a:prstGeom prst="rect">
            <a:avLst/>
          </a:prstGeom>
          <a:noFill/>
        </p:spPr>
        <p:txBody>
          <a:bodyPr wrap="square" rtlCol="0">
            <a:spAutoFit/>
          </a:bodyPr>
          <a:lstStyle/>
          <a:p>
            <a:pPr algn="ctr"/>
            <a:r>
              <a:rPr lang="en-US" dirty="0"/>
              <a:t>Child Hostile </a:t>
            </a:r>
          </a:p>
          <a:p>
            <a:pPr algn="ctr"/>
            <a:r>
              <a:rPr lang="en-US" dirty="0"/>
              <a:t>Attribution Biases</a:t>
            </a:r>
          </a:p>
        </p:txBody>
      </p:sp>
      <p:sp>
        <p:nvSpPr>
          <p:cNvPr id="15" name="Rectangle 14"/>
          <p:cNvSpPr/>
          <p:nvPr/>
        </p:nvSpPr>
        <p:spPr>
          <a:xfrm>
            <a:off x="9042400" y="3276600"/>
            <a:ext cx="2844800" cy="8354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stCxn id="9" idx="3"/>
          </p:cNvCxnSpPr>
          <p:nvPr/>
        </p:nvCxnSpPr>
        <p:spPr>
          <a:xfrm flipV="1">
            <a:off x="7721600" y="3689867"/>
            <a:ext cx="1320800" cy="446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6" idx="3"/>
          </p:cNvCxnSpPr>
          <p:nvPr/>
        </p:nvCxnSpPr>
        <p:spPr>
          <a:xfrm flipV="1">
            <a:off x="3352800" y="2913965"/>
            <a:ext cx="7112000" cy="1836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352800" y="4419600"/>
            <a:ext cx="7112000" cy="1836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15" idx="0"/>
          </p:cNvCxnSpPr>
          <p:nvPr/>
        </p:nvCxnSpPr>
        <p:spPr>
          <a:xfrm>
            <a:off x="10464800" y="2913966"/>
            <a:ext cx="0" cy="36263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5" idx="2"/>
          </p:cNvCxnSpPr>
          <p:nvPr/>
        </p:nvCxnSpPr>
        <p:spPr>
          <a:xfrm flipV="1">
            <a:off x="10464800" y="4112062"/>
            <a:ext cx="0" cy="30753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228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p:bldP spid="9" grpId="0" animBg="1"/>
      <p:bldP spid="14" grpId="0"/>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5" name="Title 1"/>
          <p:cNvSpPr txBox="1">
            <a:spLocks/>
          </p:cNvSpPr>
          <p:nvPr/>
        </p:nvSpPr>
        <p:spPr>
          <a:xfrm>
            <a:off x="475174" y="420077"/>
            <a:ext cx="8229600" cy="1066800"/>
          </a:xfrm>
          <a:prstGeom prst="rect">
            <a:avLst/>
          </a:prstGeom>
        </p:spPr>
        <p:txBody>
          <a:bodyPr vert="horz" wrap="square" lIns="91425" tIns="91425" rIns="91425" bIns="91425" rtlCol="0" anchor="b" anchorCtr="0">
            <a:normAutofit/>
          </a:bodyPr>
          <a:lstStyle>
            <a:lvl1pPr lvl="0" algn="l" defTabSz="914400" rtl="0" eaLnBrk="1" latinLnBrk="0" hangingPunct="1">
              <a:lnSpc>
                <a:spcPct val="90000"/>
              </a:lnSpc>
              <a:spcBef>
                <a:spcPts val="0"/>
              </a:spcBef>
              <a:buSzPts val="4800"/>
              <a:buFont typeface="Lato Hairline"/>
              <a:buNone/>
              <a:defRPr sz="4400" kern="1200">
                <a:solidFill>
                  <a:schemeClr val="tx1"/>
                </a:solidFill>
                <a:latin typeface="Lato Hairline"/>
                <a:ea typeface="Lato Hairline"/>
                <a:cs typeface="Lato Hairline"/>
                <a:sym typeface="Lato Hairline"/>
              </a:defRPr>
            </a:lvl1pPr>
            <a:lvl2pPr lvl="1">
              <a:spcBef>
                <a:spcPts val="0"/>
              </a:spcBef>
              <a:buSzPts val="4800"/>
              <a:buFont typeface="Lato Hairline"/>
              <a:buNone/>
              <a:defRPr>
                <a:latin typeface="Lato Hairline"/>
                <a:ea typeface="Lato Hairline"/>
                <a:cs typeface="Lato Hairline"/>
                <a:sym typeface="Lato Hairline"/>
              </a:defRPr>
            </a:lvl2pPr>
            <a:lvl3pPr lvl="2">
              <a:spcBef>
                <a:spcPts val="0"/>
              </a:spcBef>
              <a:buSzPts val="4800"/>
              <a:buFont typeface="Lato Hairline"/>
              <a:buNone/>
              <a:defRPr>
                <a:latin typeface="Lato Hairline"/>
                <a:ea typeface="Lato Hairline"/>
                <a:cs typeface="Lato Hairline"/>
                <a:sym typeface="Lato Hairline"/>
              </a:defRPr>
            </a:lvl3pPr>
            <a:lvl4pPr lvl="3">
              <a:spcBef>
                <a:spcPts val="0"/>
              </a:spcBef>
              <a:buSzPts val="4800"/>
              <a:buFont typeface="Lato Hairline"/>
              <a:buNone/>
              <a:defRPr>
                <a:latin typeface="Lato Hairline"/>
                <a:ea typeface="Lato Hairline"/>
                <a:cs typeface="Lato Hairline"/>
                <a:sym typeface="Lato Hairline"/>
              </a:defRPr>
            </a:lvl4pPr>
            <a:lvl5pPr lvl="4">
              <a:spcBef>
                <a:spcPts val="0"/>
              </a:spcBef>
              <a:buSzPts val="4800"/>
              <a:buFont typeface="Lato Hairline"/>
              <a:buNone/>
              <a:defRPr>
                <a:latin typeface="Lato Hairline"/>
                <a:ea typeface="Lato Hairline"/>
                <a:cs typeface="Lato Hairline"/>
                <a:sym typeface="Lato Hairline"/>
              </a:defRPr>
            </a:lvl5pPr>
            <a:lvl6pPr lvl="5">
              <a:spcBef>
                <a:spcPts val="0"/>
              </a:spcBef>
              <a:buSzPts val="4800"/>
              <a:buFont typeface="Lato Hairline"/>
              <a:buNone/>
              <a:defRPr>
                <a:latin typeface="Lato Hairline"/>
                <a:ea typeface="Lato Hairline"/>
                <a:cs typeface="Lato Hairline"/>
                <a:sym typeface="Lato Hairline"/>
              </a:defRPr>
            </a:lvl6pPr>
            <a:lvl7pPr lvl="6">
              <a:spcBef>
                <a:spcPts val="0"/>
              </a:spcBef>
              <a:buSzPts val="4800"/>
              <a:buFont typeface="Lato Hairline"/>
              <a:buNone/>
              <a:defRPr>
                <a:latin typeface="Lato Hairline"/>
                <a:ea typeface="Lato Hairline"/>
                <a:cs typeface="Lato Hairline"/>
                <a:sym typeface="Lato Hairline"/>
              </a:defRPr>
            </a:lvl7pPr>
            <a:lvl8pPr lvl="7">
              <a:spcBef>
                <a:spcPts val="0"/>
              </a:spcBef>
              <a:buSzPts val="4800"/>
              <a:buFont typeface="Lato Hairline"/>
              <a:buNone/>
              <a:defRPr>
                <a:latin typeface="Lato Hairline"/>
                <a:ea typeface="Lato Hairline"/>
                <a:cs typeface="Lato Hairline"/>
                <a:sym typeface="Lato Hairline"/>
              </a:defRPr>
            </a:lvl8pPr>
            <a:lvl9pPr lvl="8">
              <a:spcBef>
                <a:spcPts val="0"/>
              </a:spcBef>
              <a:buSzPts val="4800"/>
              <a:buFont typeface="Lato Hairline"/>
              <a:buNone/>
              <a:defRPr>
                <a:latin typeface="Lato Hairline"/>
                <a:ea typeface="Lato Hairline"/>
                <a:cs typeface="Lato Hairline"/>
                <a:sym typeface="Lato Hairline"/>
              </a:defRPr>
            </a:lvl9pPr>
          </a:lstStyle>
          <a:p>
            <a:r>
              <a:rPr lang="en-US" dirty="0" smtClean="0"/>
              <a:t>Outline</a:t>
            </a:r>
            <a:endParaRPr lang="en-US" dirty="0"/>
          </a:p>
        </p:txBody>
      </p:sp>
      <p:sp>
        <p:nvSpPr>
          <p:cNvPr id="6" name="Content Placeholder 2"/>
          <p:cNvSpPr txBox="1">
            <a:spLocks/>
          </p:cNvSpPr>
          <p:nvPr/>
        </p:nvSpPr>
        <p:spPr>
          <a:xfrm>
            <a:off x="457200" y="1686841"/>
            <a:ext cx="8229600" cy="5050536"/>
          </a:xfrm>
          <a:prstGeom prst="rect">
            <a:avLst/>
          </a:prstGeom>
        </p:spPr>
        <p:txBody>
          <a:bodyPr vert="horz" wrap="square" lIns="91425" tIns="91425" rIns="91425" bIns="91425" rtlCol="0" anchor="t" anchorCtr="0">
            <a:normAutofit/>
          </a:bodyPr>
          <a:lstStyle>
            <a:lvl1pPr marL="228600" lvl="0" indent="-228600" algn="l" defTabSz="914400" rtl="0" eaLnBrk="1" latinLnBrk="0" hangingPunct="1">
              <a:lnSpc>
                <a:spcPct val="90000"/>
              </a:lnSpc>
              <a:spcBef>
                <a:spcPts val="0"/>
              </a:spcBef>
              <a:buSzPts val="1800"/>
              <a:buFont typeface="Arial" panose="020B0604020202020204" pitchFamily="34" charset="0"/>
              <a:buChar char="×"/>
              <a:defRPr sz="2800" kern="1200">
                <a:solidFill>
                  <a:schemeClr val="tx1"/>
                </a:solidFill>
                <a:latin typeface="+mn-lt"/>
                <a:ea typeface="+mn-ea"/>
                <a:cs typeface="+mn-cs"/>
              </a:defRPr>
            </a:lvl1pPr>
            <a:lvl2pPr marL="685800" lvl="1" indent="-228600" algn="l" defTabSz="914400" rtl="0" eaLnBrk="1" latinLnBrk="0" hangingPunct="1">
              <a:lnSpc>
                <a:spcPct val="90000"/>
              </a:lnSpc>
              <a:spcBef>
                <a:spcPts val="0"/>
              </a:spcBef>
              <a:buSzPts val="1800"/>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lnSpc>
                <a:spcPct val="90000"/>
              </a:lnSpc>
              <a:spcBef>
                <a:spcPts val="0"/>
              </a:spcBef>
              <a:buSzPts val="1800"/>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0"/>
              </a:spcBef>
              <a:buSzPts val="1800"/>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0"/>
              </a:spcBef>
              <a:buSzPts val="1800"/>
              <a:buFont typeface="Arial" panose="020B0604020202020204" pitchFamily="34" charset="0"/>
              <a:buChar char="○"/>
              <a:defRPr sz="1800" kern="1200">
                <a:solidFill>
                  <a:schemeClr val="tx1"/>
                </a:solidFill>
                <a:latin typeface="+mn-lt"/>
                <a:ea typeface="+mn-ea"/>
                <a:cs typeface="+mn-cs"/>
              </a:defRPr>
            </a:lvl5pPr>
            <a:lvl6pPr marL="2514600" lvl="5" indent="-228600" algn="l" defTabSz="914400" rtl="0" eaLnBrk="1" latinLnBrk="0" hangingPunct="1">
              <a:lnSpc>
                <a:spcPct val="90000"/>
              </a:lnSpc>
              <a:spcBef>
                <a:spcPts val="0"/>
              </a:spcBef>
              <a:buSzPts val="1800"/>
              <a:buFont typeface="Arial" panose="020B0604020202020204" pitchFamily="34" charset="0"/>
              <a:buChar char="■"/>
              <a:defRPr sz="1800" kern="1200">
                <a:solidFill>
                  <a:schemeClr val="tx1"/>
                </a:solidFill>
                <a:latin typeface="+mn-lt"/>
                <a:ea typeface="+mn-ea"/>
                <a:cs typeface="+mn-cs"/>
              </a:defRPr>
            </a:lvl6pPr>
            <a:lvl7pPr marL="2971800" lvl="6" indent="-228600" algn="l" defTabSz="914400" rtl="0" eaLnBrk="1" latinLnBrk="0" hangingPunct="1">
              <a:lnSpc>
                <a:spcPct val="90000"/>
              </a:lnSpc>
              <a:spcBef>
                <a:spcPts val="0"/>
              </a:spcBef>
              <a:buSzPts val="1800"/>
              <a:buFont typeface="Arial" panose="020B0604020202020204" pitchFamily="34" charset="0"/>
              <a:buChar char="●"/>
              <a:defRPr sz="1800" kern="1200">
                <a:solidFill>
                  <a:schemeClr val="tx1"/>
                </a:solidFill>
                <a:latin typeface="+mn-lt"/>
                <a:ea typeface="+mn-ea"/>
                <a:cs typeface="+mn-cs"/>
              </a:defRPr>
            </a:lvl7pPr>
            <a:lvl8pPr marL="3429000" lvl="7" indent="-228600" algn="l" defTabSz="914400" rtl="0" eaLnBrk="1" latinLnBrk="0" hangingPunct="1">
              <a:lnSpc>
                <a:spcPct val="90000"/>
              </a:lnSpc>
              <a:spcBef>
                <a:spcPts val="0"/>
              </a:spcBef>
              <a:buSzPts val="1800"/>
              <a:buFont typeface="Arial" panose="020B0604020202020204" pitchFamily="34" charset="0"/>
              <a:buChar char="○"/>
              <a:defRPr sz="1800" kern="1200">
                <a:solidFill>
                  <a:schemeClr val="tx1"/>
                </a:solidFill>
                <a:latin typeface="+mn-lt"/>
                <a:ea typeface="+mn-ea"/>
                <a:cs typeface="+mn-cs"/>
              </a:defRPr>
            </a:lvl8pPr>
            <a:lvl9pPr marL="3886200" lvl="8" indent="-228600" algn="l" defTabSz="914400" rtl="0" eaLnBrk="1" latinLnBrk="0" hangingPunct="1">
              <a:lnSpc>
                <a:spcPct val="90000"/>
              </a:lnSpc>
              <a:spcBef>
                <a:spcPts val="0"/>
              </a:spcBef>
              <a:buSzPts val="1800"/>
              <a:buFont typeface="Arial" panose="020B0604020202020204" pitchFamily="34" charset="0"/>
              <a:buChar char="■"/>
              <a:defRPr sz="1800" kern="1200">
                <a:solidFill>
                  <a:schemeClr val="tx1"/>
                </a:solidFill>
                <a:latin typeface="+mn-lt"/>
                <a:ea typeface="+mn-ea"/>
                <a:cs typeface="+mn-cs"/>
              </a:defRPr>
            </a:lvl9pPr>
          </a:lstStyle>
          <a:p>
            <a:r>
              <a:rPr lang="en-US" dirty="0" smtClean="0"/>
              <a:t> Aggression </a:t>
            </a:r>
          </a:p>
          <a:p>
            <a:pPr lvl="1"/>
            <a:r>
              <a:rPr lang="en-US" dirty="0" smtClean="0"/>
              <a:t>Forms of aggression</a:t>
            </a:r>
          </a:p>
          <a:p>
            <a:pPr lvl="1"/>
            <a:r>
              <a:rPr lang="en-US" dirty="0" smtClean="0"/>
              <a:t>Developmental pathways and outcomes</a:t>
            </a:r>
          </a:p>
          <a:p>
            <a:pPr lvl="1"/>
            <a:endParaRPr lang="en-US" dirty="0" smtClean="0"/>
          </a:p>
          <a:p>
            <a:r>
              <a:rPr lang="en-US" dirty="0" smtClean="0"/>
              <a:t> Risk Factors</a:t>
            </a:r>
          </a:p>
          <a:p>
            <a:pPr lvl="1"/>
            <a:r>
              <a:rPr lang="en-US" dirty="0" smtClean="0"/>
              <a:t>Hostility and emotion regulation</a:t>
            </a:r>
          </a:p>
          <a:p>
            <a:pPr lvl="1"/>
            <a:r>
              <a:rPr lang="en-US" dirty="0" smtClean="0"/>
              <a:t>Caregiver influences</a:t>
            </a:r>
          </a:p>
          <a:p>
            <a:pPr lvl="1"/>
            <a:endParaRPr lang="en-US" dirty="0" smtClean="0"/>
          </a:p>
          <a:p>
            <a:r>
              <a:rPr lang="en-US" dirty="0" smtClean="0"/>
              <a:t>Assessment</a:t>
            </a:r>
          </a:p>
          <a:p>
            <a:endParaRPr lang="en-US" dirty="0"/>
          </a:p>
          <a:p>
            <a:r>
              <a:rPr lang="en-US" dirty="0" smtClean="0"/>
              <a:t>Implications </a:t>
            </a:r>
          </a:p>
          <a:p>
            <a:endParaRPr lang="en-US" dirty="0"/>
          </a:p>
          <a:p>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48595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2590801"/>
            <a:ext cx="3251200" cy="369332"/>
          </a:xfrm>
          <a:prstGeom prst="rect">
            <a:avLst/>
          </a:prstGeom>
          <a:noFill/>
        </p:spPr>
        <p:txBody>
          <a:bodyPr wrap="square" rtlCol="0">
            <a:spAutoFit/>
          </a:bodyPr>
          <a:lstStyle/>
          <a:p>
            <a:pPr algn="ctr"/>
            <a:r>
              <a:rPr lang="en-US" dirty="0"/>
              <a:t>Parent Relational Aggression</a:t>
            </a:r>
          </a:p>
        </p:txBody>
      </p:sp>
      <p:sp>
        <p:nvSpPr>
          <p:cNvPr id="7" name="TextBox 6"/>
          <p:cNvSpPr txBox="1"/>
          <p:nvPr/>
        </p:nvSpPr>
        <p:spPr>
          <a:xfrm>
            <a:off x="327478" y="4114801"/>
            <a:ext cx="3251200" cy="646331"/>
          </a:xfrm>
          <a:prstGeom prst="rect">
            <a:avLst/>
          </a:prstGeom>
          <a:noFill/>
        </p:spPr>
        <p:txBody>
          <a:bodyPr wrap="square" rtlCol="0">
            <a:spAutoFit/>
          </a:bodyPr>
          <a:lstStyle/>
          <a:p>
            <a:pPr algn="ctr"/>
            <a:r>
              <a:rPr lang="en-US" dirty="0"/>
              <a:t>Parent </a:t>
            </a:r>
            <a:r>
              <a:rPr lang="en-US" dirty="0" smtClean="0"/>
              <a:t>Hostile</a:t>
            </a:r>
          </a:p>
          <a:p>
            <a:pPr algn="ctr"/>
            <a:r>
              <a:rPr lang="en-US" dirty="0" smtClean="0"/>
              <a:t> Attribution </a:t>
            </a:r>
            <a:r>
              <a:rPr lang="en-US" dirty="0"/>
              <a:t>Biases</a:t>
            </a:r>
          </a:p>
        </p:txBody>
      </p:sp>
      <p:sp>
        <p:nvSpPr>
          <p:cNvPr id="8" name="Rectangle 7"/>
          <p:cNvSpPr/>
          <p:nvPr/>
        </p:nvSpPr>
        <p:spPr>
          <a:xfrm>
            <a:off x="508000" y="2514600"/>
            <a:ext cx="2844800" cy="8354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8000" y="4041338"/>
            <a:ext cx="2844800" cy="8354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673600" y="3352801"/>
            <a:ext cx="3251200" cy="646331"/>
          </a:xfrm>
          <a:prstGeom prst="rect">
            <a:avLst/>
          </a:prstGeom>
          <a:noFill/>
        </p:spPr>
        <p:txBody>
          <a:bodyPr wrap="square" rtlCol="0">
            <a:spAutoFit/>
          </a:bodyPr>
          <a:lstStyle/>
          <a:p>
            <a:pPr algn="ctr"/>
            <a:r>
              <a:rPr lang="en-US" dirty="0"/>
              <a:t>Psychological </a:t>
            </a:r>
          </a:p>
          <a:p>
            <a:pPr algn="ctr"/>
            <a:r>
              <a:rPr lang="en-US" dirty="0"/>
              <a:t>Control</a:t>
            </a:r>
          </a:p>
        </p:txBody>
      </p:sp>
      <p:sp>
        <p:nvSpPr>
          <p:cNvPr id="11" name="Rectangle 10"/>
          <p:cNvSpPr/>
          <p:nvPr/>
        </p:nvSpPr>
        <p:spPr>
          <a:xfrm>
            <a:off x="4876800" y="3276600"/>
            <a:ext cx="2844800" cy="8354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8" idx="3"/>
          </p:cNvCxnSpPr>
          <p:nvPr/>
        </p:nvCxnSpPr>
        <p:spPr>
          <a:xfrm>
            <a:off x="3352800" y="2932331"/>
            <a:ext cx="1524000" cy="7620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3"/>
          </p:cNvCxnSpPr>
          <p:nvPr/>
        </p:nvCxnSpPr>
        <p:spPr>
          <a:xfrm flipV="1">
            <a:off x="3352800" y="3694331"/>
            <a:ext cx="1524000" cy="764738"/>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839200" y="3352801"/>
            <a:ext cx="3251200" cy="646331"/>
          </a:xfrm>
          <a:prstGeom prst="rect">
            <a:avLst/>
          </a:prstGeom>
          <a:noFill/>
        </p:spPr>
        <p:txBody>
          <a:bodyPr wrap="square" rtlCol="0">
            <a:spAutoFit/>
          </a:bodyPr>
          <a:lstStyle/>
          <a:p>
            <a:pPr algn="ctr"/>
            <a:r>
              <a:rPr lang="en-US" dirty="0"/>
              <a:t>Child Hostile </a:t>
            </a:r>
            <a:endParaRPr lang="en-US" dirty="0" smtClean="0"/>
          </a:p>
          <a:p>
            <a:pPr algn="ctr"/>
            <a:r>
              <a:rPr lang="en-US" dirty="0" smtClean="0"/>
              <a:t>Attribution </a:t>
            </a:r>
            <a:r>
              <a:rPr lang="en-US" dirty="0"/>
              <a:t>Biases</a:t>
            </a:r>
          </a:p>
        </p:txBody>
      </p:sp>
      <p:sp>
        <p:nvSpPr>
          <p:cNvPr id="15" name="Rectangle 14"/>
          <p:cNvSpPr/>
          <p:nvPr/>
        </p:nvSpPr>
        <p:spPr>
          <a:xfrm>
            <a:off x="9042400" y="3276600"/>
            <a:ext cx="2844800" cy="8354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stCxn id="11" idx="3"/>
          </p:cNvCxnSpPr>
          <p:nvPr/>
        </p:nvCxnSpPr>
        <p:spPr>
          <a:xfrm flipV="1">
            <a:off x="7721600" y="3689867"/>
            <a:ext cx="1320800" cy="4465"/>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8" idx="3"/>
          </p:cNvCxnSpPr>
          <p:nvPr/>
        </p:nvCxnSpPr>
        <p:spPr>
          <a:xfrm flipV="1">
            <a:off x="3352800" y="2913965"/>
            <a:ext cx="7112000" cy="1836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352800" y="4419600"/>
            <a:ext cx="7112000" cy="1836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5" idx="0"/>
          </p:cNvCxnSpPr>
          <p:nvPr/>
        </p:nvCxnSpPr>
        <p:spPr>
          <a:xfrm>
            <a:off x="10464800" y="2913966"/>
            <a:ext cx="0" cy="362635"/>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2"/>
          </p:cNvCxnSpPr>
          <p:nvPr/>
        </p:nvCxnSpPr>
        <p:spPr>
          <a:xfrm flipV="1">
            <a:off x="10464800" y="4112062"/>
            <a:ext cx="0" cy="30753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502400" y="2544633"/>
            <a:ext cx="1016000" cy="369332"/>
          </a:xfrm>
          <a:prstGeom prst="rect">
            <a:avLst/>
          </a:prstGeom>
          <a:noFill/>
        </p:spPr>
        <p:txBody>
          <a:bodyPr wrap="square" rtlCol="0">
            <a:spAutoFit/>
          </a:bodyPr>
          <a:lstStyle/>
          <a:p>
            <a:pPr algn="ctr"/>
            <a:r>
              <a:rPr lang="en-US" dirty="0"/>
              <a:t>-.15</a:t>
            </a:r>
          </a:p>
        </p:txBody>
      </p:sp>
      <p:sp>
        <p:nvSpPr>
          <p:cNvPr id="22" name="TextBox 21"/>
          <p:cNvSpPr txBox="1"/>
          <p:nvPr/>
        </p:nvSpPr>
        <p:spPr>
          <a:xfrm>
            <a:off x="6502400" y="4431268"/>
            <a:ext cx="1016000" cy="369332"/>
          </a:xfrm>
          <a:prstGeom prst="rect">
            <a:avLst/>
          </a:prstGeom>
          <a:noFill/>
        </p:spPr>
        <p:txBody>
          <a:bodyPr wrap="square" rtlCol="0">
            <a:spAutoFit/>
          </a:bodyPr>
          <a:lstStyle/>
          <a:p>
            <a:pPr algn="ctr"/>
            <a:r>
              <a:rPr lang="en-US" dirty="0"/>
              <a:t>.20</a:t>
            </a:r>
          </a:p>
        </p:txBody>
      </p:sp>
      <p:sp>
        <p:nvSpPr>
          <p:cNvPr id="23" name="TextBox 22"/>
          <p:cNvSpPr txBox="1"/>
          <p:nvPr/>
        </p:nvSpPr>
        <p:spPr>
          <a:xfrm>
            <a:off x="3933372" y="3897868"/>
            <a:ext cx="1016000" cy="369332"/>
          </a:xfrm>
          <a:prstGeom prst="rect">
            <a:avLst/>
          </a:prstGeom>
          <a:noFill/>
        </p:spPr>
        <p:txBody>
          <a:bodyPr wrap="square" rtlCol="0">
            <a:spAutoFit/>
          </a:bodyPr>
          <a:lstStyle/>
          <a:p>
            <a:pPr algn="ctr"/>
            <a:r>
              <a:rPr lang="en-US" dirty="0"/>
              <a:t>-.22</a:t>
            </a:r>
          </a:p>
        </p:txBody>
      </p:sp>
      <p:sp>
        <p:nvSpPr>
          <p:cNvPr id="24" name="TextBox 23"/>
          <p:cNvSpPr txBox="1"/>
          <p:nvPr/>
        </p:nvSpPr>
        <p:spPr>
          <a:xfrm>
            <a:off x="3962400" y="3048000"/>
            <a:ext cx="1016000" cy="369332"/>
          </a:xfrm>
          <a:prstGeom prst="rect">
            <a:avLst/>
          </a:prstGeom>
          <a:noFill/>
        </p:spPr>
        <p:txBody>
          <a:bodyPr wrap="square" rtlCol="0">
            <a:spAutoFit/>
          </a:bodyPr>
          <a:lstStyle/>
          <a:p>
            <a:pPr algn="ctr"/>
            <a:r>
              <a:rPr lang="en-US" dirty="0"/>
              <a:t>.40</a:t>
            </a:r>
          </a:p>
        </p:txBody>
      </p:sp>
      <p:sp>
        <p:nvSpPr>
          <p:cNvPr id="25" name="TextBox 24"/>
          <p:cNvSpPr txBox="1"/>
          <p:nvPr/>
        </p:nvSpPr>
        <p:spPr>
          <a:xfrm>
            <a:off x="7924800" y="3352800"/>
            <a:ext cx="1016000" cy="369332"/>
          </a:xfrm>
          <a:prstGeom prst="rect">
            <a:avLst/>
          </a:prstGeom>
          <a:noFill/>
        </p:spPr>
        <p:txBody>
          <a:bodyPr wrap="square" rtlCol="0">
            <a:spAutoFit/>
          </a:bodyPr>
          <a:lstStyle/>
          <a:p>
            <a:pPr algn="ctr"/>
            <a:r>
              <a:rPr lang="en-US" dirty="0"/>
              <a:t>.02</a:t>
            </a:r>
          </a:p>
        </p:txBody>
      </p:sp>
      <p:sp>
        <p:nvSpPr>
          <p:cNvPr id="29" name="Oval 28"/>
          <p:cNvSpPr/>
          <p:nvPr/>
        </p:nvSpPr>
        <p:spPr>
          <a:xfrm>
            <a:off x="4151086" y="3036332"/>
            <a:ext cx="638628" cy="381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691086" y="4459069"/>
            <a:ext cx="638628" cy="38100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304800" y="5269477"/>
            <a:ext cx="3251200" cy="646331"/>
          </a:xfrm>
          <a:prstGeom prst="rect">
            <a:avLst/>
          </a:prstGeom>
          <a:noFill/>
        </p:spPr>
        <p:txBody>
          <a:bodyPr wrap="square" rtlCol="0">
            <a:spAutoFit/>
          </a:bodyPr>
          <a:lstStyle/>
          <a:p>
            <a:pPr algn="ctr"/>
            <a:r>
              <a:rPr lang="en-US" dirty="0"/>
              <a:t>Parent Hostile </a:t>
            </a:r>
          </a:p>
          <a:p>
            <a:pPr algn="ctr"/>
            <a:r>
              <a:rPr lang="en-US" dirty="0"/>
              <a:t>Attribution Biases</a:t>
            </a:r>
          </a:p>
        </p:txBody>
      </p:sp>
      <p:sp>
        <p:nvSpPr>
          <p:cNvPr id="32" name="Rectangle 31"/>
          <p:cNvSpPr/>
          <p:nvPr/>
        </p:nvSpPr>
        <p:spPr>
          <a:xfrm>
            <a:off x="508000" y="5196014"/>
            <a:ext cx="2844800" cy="8354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8737600" y="5223361"/>
            <a:ext cx="3251200" cy="646331"/>
          </a:xfrm>
          <a:prstGeom prst="rect">
            <a:avLst/>
          </a:prstGeom>
          <a:noFill/>
        </p:spPr>
        <p:txBody>
          <a:bodyPr wrap="square" rtlCol="0">
            <a:spAutoFit/>
          </a:bodyPr>
          <a:lstStyle/>
          <a:p>
            <a:pPr algn="ctr"/>
            <a:r>
              <a:rPr lang="en-US" dirty="0"/>
              <a:t>Child Hostile </a:t>
            </a:r>
          </a:p>
          <a:p>
            <a:pPr algn="ctr"/>
            <a:r>
              <a:rPr lang="en-US" dirty="0"/>
              <a:t>Attribution Biases</a:t>
            </a:r>
          </a:p>
        </p:txBody>
      </p:sp>
      <p:sp>
        <p:nvSpPr>
          <p:cNvPr id="34" name="Rectangle 33"/>
          <p:cNvSpPr/>
          <p:nvPr/>
        </p:nvSpPr>
        <p:spPr>
          <a:xfrm>
            <a:off x="8940800" y="5196014"/>
            <a:ext cx="2844800" cy="8354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p:cNvCxnSpPr>
            <a:stCxn id="32" idx="3"/>
          </p:cNvCxnSpPr>
          <p:nvPr/>
        </p:nvCxnSpPr>
        <p:spPr>
          <a:xfrm>
            <a:off x="3352800" y="5613745"/>
            <a:ext cx="55880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5" name="Title 1"/>
          <p:cNvSpPr>
            <a:spLocks noGrp="1"/>
          </p:cNvSpPr>
          <p:nvPr>
            <p:ph type="title"/>
          </p:nvPr>
        </p:nvSpPr>
        <p:spPr>
          <a:xfrm>
            <a:off x="0" y="228600"/>
            <a:ext cx="12192000" cy="1066800"/>
          </a:xfrm>
        </p:spPr>
        <p:txBody>
          <a:bodyPr>
            <a:normAutofit/>
          </a:bodyPr>
          <a:lstStyle/>
          <a:p>
            <a:r>
              <a:rPr lang="en-US" sz="3300" dirty="0">
                <a:latin typeface="News Gothic MT" charset="0"/>
              </a:rPr>
              <a:t>Parent Modeling and Parenting </a:t>
            </a:r>
            <a:r>
              <a:rPr lang="en-US" sz="3300" dirty="0">
                <a:latin typeface="News Gothic MT" charset="0"/>
                <a:sym typeface="Wingdings"/>
              </a:rPr>
              <a:t> Child Hostile Attribution Biases</a:t>
            </a:r>
            <a:endParaRPr lang="en-US" sz="3300" dirty="0"/>
          </a:p>
        </p:txBody>
      </p:sp>
      <p:sp>
        <p:nvSpPr>
          <p:cNvPr id="38" name="Rectangle 37"/>
          <p:cNvSpPr/>
          <p:nvPr/>
        </p:nvSpPr>
        <p:spPr>
          <a:xfrm>
            <a:off x="203200" y="1981200"/>
            <a:ext cx="12192000"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554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0" grpId="0"/>
      <p:bldP spid="11" grpId="0" animBg="1"/>
      <p:bldP spid="14" grpId="0"/>
      <p:bldP spid="15" grpId="0" animBg="1"/>
      <p:bldP spid="21" grpId="0"/>
      <p:bldP spid="22" grpId="0"/>
      <p:bldP spid="23" grpId="0"/>
      <p:bldP spid="24" grpId="0"/>
      <p:bldP spid="25" grpId="0"/>
      <p:bldP spid="29" grpId="0" animBg="1"/>
      <p:bldP spid="30" grpId="0" animBg="1"/>
      <p:bldP spid="31" grpId="0"/>
      <p:bldP spid="32" grpId="0" animBg="1"/>
      <p:bldP spid="33" grpId="0"/>
      <p:bldP spid="34" grpId="0" animBg="1"/>
      <p:bldP spid="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690" y="354626"/>
            <a:ext cx="8229600" cy="1066800"/>
          </a:xfrm>
        </p:spPr>
        <p:txBody>
          <a:bodyPr>
            <a:normAutofit/>
          </a:bodyPr>
          <a:lstStyle/>
          <a:p>
            <a:r>
              <a:rPr lang="en-US" dirty="0"/>
              <a:t>Caregiver Influences</a:t>
            </a:r>
          </a:p>
        </p:txBody>
      </p:sp>
      <p:sp>
        <p:nvSpPr>
          <p:cNvPr id="3" name="Content Placeholder 2"/>
          <p:cNvSpPr>
            <a:spLocks noGrp="1"/>
          </p:cNvSpPr>
          <p:nvPr>
            <p:ph idx="1"/>
          </p:nvPr>
        </p:nvSpPr>
        <p:spPr>
          <a:xfrm>
            <a:off x="392430" y="1196636"/>
            <a:ext cx="10660380" cy="5322274"/>
          </a:xfrm>
        </p:spPr>
        <p:txBody>
          <a:bodyPr>
            <a:normAutofit fontScale="92500" lnSpcReduction="10000"/>
          </a:bodyPr>
          <a:lstStyle/>
          <a:p>
            <a:r>
              <a:rPr lang="en-US" dirty="0"/>
              <a:t>Association has been demonstrated between parent alcohol use and:</a:t>
            </a:r>
          </a:p>
          <a:p>
            <a:pPr lvl="1"/>
            <a:r>
              <a:rPr lang="en-US" dirty="0"/>
              <a:t>Peer bullying </a:t>
            </a:r>
            <a:r>
              <a:rPr lang="en-US" sz="1900" dirty="0"/>
              <a:t>(e.g., </a:t>
            </a:r>
            <a:r>
              <a:rPr lang="en-US" sz="1900" dirty="0" err="1"/>
              <a:t>Eiden</a:t>
            </a:r>
            <a:r>
              <a:rPr lang="en-US" sz="1900" dirty="0"/>
              <a:t> et al., 2010)</a:t>
            </a:r>
          </a:p>
          <a:p>
            <a:pPr lvl="1"/>
            <a:r>
              <a:rPr lang="en-US" dirty="0"/>
              <a:t>Aggression </a:t>
            </a:r>
            <a:r>
              <a:rPr lang="en-US" sz="1900" dirty="0"/>
              <a:t>(e.g., Edwards et al., 2006)</a:t>
            </a:r>
          </a:p>
          <a:p>
            <a:pPr lvl="1"/>
            <a:r>
              <a:rPr lang="en-US" dirty="0"/>
              <a:t>Externalizing behavior problems, behavioral </a:t>
            </a:r>
            <a:r>
              <a:rPr lang="en-US" dirty="0" err="1"/>
              <a:t>undercontrol</a:t>
            </a:r>
            <a:r>
              <a:rPr lang="en-US" dirty="0"/>
              <a:t>, and behavior problems </a:t>
            </a:r>
            <a:r>
              <a:rPr lang="en-US" sz="1900" dirty="0"/>
              <a:t>(</a:t>
            </a:r>
            <a:r>
              <a:rPr lang="en-US" sz="1900" dirty="0" err="1"/>
              <a:t>Eiden</a:t>
            </a:r>
            <a:r>
              <a:rPr lang="en-US" sz="1900" dirty="0"/>
              <a:t> et al., 2007; </a:t>
            </a:r>
            <a:r>
              <a:rPr lang="en-US" sz="1900" dirty="0" err="1"/>
              <a:t>Loukas</a:t>
            </a:r>
            <a:r>
              <a:rPr lang="en-US" sz="1900" dirty="0"/>
              <a:t> et al., 2003) </a:t>
            </a:r>
          </a:p>
          <a:p>
            <a:pPr lvl="1"/>
            <a:endParaRPr lang="en-US" dirty="0"/>
          </a:p>
          <a:p>
            <a:r>
              <a:rPr lang="en-US" dirty="0"/>
              <a:t>Prenatal exposure to cigarettes </a:t>
            </a:r>
            <a:r>
              <a:rPr lang="en-US" dirty="0">
                <a:sym typeface="Wingdings"/>
              </a:rPr>
              <a:t></a:t>
            </a:r>
            <a:r>
              <a:rPr lang="en-US" dirty="0"/>
              <a:t> child </a:t>
            </a:r>
            <a:r>
              <a:rPr lang="en-US" dirty="0" smtClean="0"/>
              <a:t>aggression</a:t>
            </a:r>
          </a:p>
          <a:p>
            <a:endParaRPr lang="en-US" dirty="0"/>
          </a:p>
          <a:p>
            <a:r>
              <a:rPr lang="en-US" dirty="0" smtClean="0"/>
              <a:t>Substance </a:t>
            </a:r>
            <a:r>
              <a:rPr lang="en-US" dirty="0"/>
              <a:t>problems associated with negative parenting practices, such as poor monitoring </a:t>
            </a:r>
            <a:r>
              <a:rPr lang="en-US" sz="2100" dirty="0"/>
              <a:t>(e.g., </a:t>
            </a:r>
            <a:r>
              <a:rPr lang="en-US" sz="2100" dirty="0" err="1"/>
              <a:t>Chassin</a:t>
            </a:r>
            <a:r>
              <a:rPr lang="en-US" sz="2100" dirty="0"/>
              <a:t> et al., 2004) </a:t>
            </a:r>
            <a:r>
              <a:rPr lang="en-US" dirty="0"/>
              <a:t>and lower positive involvement </a:t>
            </a:r>
            <a:r>
              <a:rPr lang="en-US" sz="2100" dirty="0"/>
              <a:t>(e.g., </a:t>
            </a:r>
            <a:r>
              <a:rPr lang="en-US" sz="2100" dirty="0" err="1"/>
              <a:t>Eiden</a:t>
            </a:r>
            <a:r>
              <a:rPr lang="en-US" sz="2100" dirty="0"/>
              <a:t> et al, 2004</a:t>
            </a:r>
            <a:r>
              <a:rPr lang="en-US" sz="2100" dirty="0" smtClean="0"/>
              <a:t>)</a:t>
            </a:r>
            <a:endParaRPr lang="en-US" sz="2100" dirty="0"/>
          </a:p>
          <a:p>
            <a:pPr marL="0" indent="0">
              <a:buNone/>
            </a:pPr>
            <a:endParaRPr lang="en-US" dirty="0"/>
          </a:p>
          <a:p>
            <a:r>
              <a:rPr lang="en-US" dirty="0"/>
              <a:t>Importance of attachment, the quality of parent-child relationship, </a:t>
            </a:r>
            <a:r>
              <a:rPr lang="en-US" sz="2100" dirty="0"/>
              <a:t>(Edwards et al., 2006; </a:t>
            </a:r>
            <a:r>
              <a:rPr lang="en-US" sz="2100" dirty="0" err="1"/>
              <a:t>Eiden</a:t>
            </a:r>
            <a:r>
              <a:rPr lang="en-US" sz="2100" dirty="0"/>
              <a:t> et al., 2004) </a:t>
            </a:r>
            <a:r>
              <a:rPr lang="en-US" dirty="0"/>
              <a:t>and warm, sensitive, supportive parenting </a:t>
            </a:r>
            <a:r>
              <a:rPr lang="en-US" sz="2100" dirty="0"/>
              <a:t>(</a:t>
            </a:r>
            <a:r>
              <a:rPr lang="en-US" sz="2100" dirty="0" err="1"/>
              <a:t>Eiden</a:t>
            </a:r>
            <a:r>
              <a:rPr lang="en-US" sz="2100" dirty="0"/>
              <a:t> et al., 2006; 2007)</a:t>
            </a:r>
          </a:p>
        </p:txBody>
      </p:sp>
    </p:spTree>
    <p:extLst>
      <p:ext uri="{BB962C8B-B14F-4D97-AF65-F5344CB8AC3E}">
        <p14:creationId xmlns:p14="http://schemas.microsoft.com/office/powerpoint/2010/main" val="199547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Facilitating Emotion Regulation</a:t>
            </a:r>
          </a:p>
        </p:txBody>
      </p:sp>
      <p:sp>
        <p:nvSpPr>
          <p:cNvPr id="3" name="Content Placeholder 2"/>
          <p:cNvSpPr>
            <a:spLocks noGrp="1"/>
          </p:cNvSpPr>
          <p:nvPr>
            <p:ph idx="1"/>
          </p:nvPr>
        </p:nvSpPr>
        <p:spPr/>
        <p:txBody>
          <a:bodyPr>
            <a:normAutofit/>
          </a:bodyPr>
          <a:lstStyle/>
          <a:p>
            <a:r>
              <a:rPr lang="en-US" dirty="0"/>
              <a:t>Warmth and sensitivity are key, particularly early in development</a:t>
            </a:r>
          </a:p>
          <a:p>
            <a:pPr lvl="1"/>
            <a:r>
              <a:rPr lang="en-US" dirty="0"/>
              <a:t>High affective attunement and warmth/sensitivity in the first years of life may be particularly protective and predict lower levels of dysregulation and aggression </a:t>
            </a:r>
            <a:r>
              <a:rPr lang="en-US" sz="2000" dirty="0"/>
              <a:t>(Raby, </a:t>
            </a:r>
            <a:r>
              <a:rPr lang="en-US" sz="2000" dirty="0" err="1"/>
              <a:t>Roisman</a:t>
            </a:r>
            <a:r>
              <a:rPr lang="en-US" sz="2000" dirty="0"/>
              <a:t>, Fraley, &amp; Simpson, 2015)</a:t>
            </a:r>
          </a:p>
          <a:p>
            <a:endParaRPr lang="en-US" dirty="0"/>
          </a:p>
          <a:p>
            <a:r>
              <a:rPr lang="en-US" dirty="0"/>
              <a:t>Parents may experience other factors that could interfere with their ability to engage in these positive parenting behaviors and modeling of appropriate behavioral and emotional responses, such as psychopathology, substance use, and stress </a:t>
            </a:r>
            <a:r>
              <a:rPr lang="en-US" sz="2000" dirty="0"/>
              <a:t>(e.g., </a:t>
            </a:r>
            <a:r>
              <a:rPr lang="en-US" sz="2000" dirty="0" err="1"/>
              <a:t>Eiden</a:t>
            </a:r>
            <a:r>
              <a:rPr lang="en-US" sz="2000" dirty="0"/>
              <a:t> et al., 2011)</a:t>
            </a:r>
          </a:p>
          <a:p>
            <a:endParaRPr lang="en-US" dirty="0"/>
          </a:p>
          <a:p>
            <a:endParaRPr lang="en-US" dirty="0"/>
          </a:p>
          <a:p>
            <a:endParaRPr lang="en-US" dirty="0"/>
          </a:p>
        </p:txBody>
      </p:sp>
    </p:spTree>
    <p:extLst>
      <p:ext uri="{BB962C8B-B14F-4D97-AF65-F5344CB8AC3E}">
        <p14:creationId xmlns:p14="http://schemas.microsoft.com/office/powerpoint/2010/main" val="41171783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Sample</a:t>
            </a:r>
            <a:endParaRPr lang="en-US" dirty="0"/>
          </a:p>
        </p:txBody>
      </p:sp>
      <p:sp>
        <p:nvSpPr>
          <p:cNvPr id="3" name="Content Placeholder 2"/>
          <p:cNvSpPr>
            <a:spLocks noGrp="1"/>
          </p:cNvSpPr>
          <p:nvPr>
            <p:ph idx="1"/>
          </p:nvPr>
        </p:nvSpPr>
        <p:spPr/>
        <p:txBody>
          <a:bodyPr/>
          <a:lstStyle/>
          <a:p>
            <a:r>
              <a:rPr lang="en-US" dirty="0"/>
              <a:t>Growing Up Healthy Study (PI: Dr. Rina </a:t>
            </a:r>
            <a:r>
              <a:rPr lang="en-US" dirty="0" err="1"/>
              <a:t>Eiden</a:t>
            </a:r>
            <a:r>
              <a:rPr lang="en-US" dirty="0"/>
              <a:t>, NIDA R01 DA019632)</a:t>
            </a:r>
          </a:p>
          <a:p>
            <a:endParaRPr lang="en-US" dirty="0"/>
          </a:p>
          <a:p>
            <a:pPr lvl="1"/>
            <a:r>
              <a:rPr lang="en-US" dirty="0"/>
              <a:t>Sample consists of over 200 mother-infant dyads recruited prenatally</a:t>
            </a:r>
          </a:p>
          <a:p>
            <a:pPr lvl="1"/>
            <a:r>
              <a:rPr lang="en-US" dirty="0"/>
              <a:t>Mothers ranged in age from 18 to 39</a:t>
            </a:r>
          </a:p>
          <a:p>
            <a:pPr lvl="1"/>
            <a:r>
              <a:rPr lang="en-US" dirty="0"/>
              <a:t>Primarily low-income, minority women with high school or below education, with 1-2 children</a:t>
            </a:r>
          </a:p>
          <a:p>
            <a:endParaRPr lang="en-US" dirty="0"/>
          </a:p>
        </p:txBody>
      </p:sp>
    </p:spTree>
    <p:extLst>
      <p:ext uri="{BB962C8B-B14F-4D97-AF65-F5344CB8AC3E}">
        <p14:creationId xmlns:p14="http://schemas.microsoft.com/office/powerpoint/2010/main" val="2638194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720" y="-94790"/>
            <a:ext cx="11907694" cy="1325563"/>
          </a:xfrm>
        </p:spPr>
        <p:txBody>
          <a:bodyPr>
            <a:normAutofit/>
          </a:bodyPr>
          <a:lstStyle/>
          <a:p>
            <a:r>
              <a:rPr lang="en-US" sz="3500" dirty="0"/>
              <a:t>Structural Equations Model for PTE and Toddler Problem Behavior</a:t>
            </a:r>
          </a:p>
        </p:txBody>
      </p:sp>
      <p:pic>
        <p:nvPicPr>
          <p:cNvPr id="5" name="Picture 4"/>
          <p:cNvPicPr>
            <a:picLocks noChangeAspect="1"/>
          </p:cNvPicPr>
          <p:nvPr/>
        </p:nvPicPr>
        <p:blipFill>
          <a:blip r:embed="rId3"/>
          <a:stretch>
            <a:fillRect/>
          </a:stretch>
        </p:blipFill>
        <p:spPr>
          <a:xfrm>
            <a:off x="568612" y="971019"/>
            <a:ext cx="10997529" cy="5886981"/>
          </a:xfrm>
          <a:prstGeom prst="rect">
            <a:avLst/>
          </a:prstGeom>
        </p:spPr>
      </p:pic>
      <p:sp>
        <p:nvSpPr>
          <p:cNvPr id="6" name="TextBox 5">
            <a:extLst>
              <a:ext uri="{FF2B5EF4-FFF2-40B4-BE49-F238E27FC236}">
                <a16:creationId xmlns:a16="http://schemas.microsoft.com/office/drawing/2014/main" xmlns="" id="{258D5DCF-B7F7-4F13-AA90-F4FF590DC78F}"/>
              </a:ext>
            </a:extLst>
          </p:cNvPr>
          <p:cNvSpPr txBox="1"/>
          <p:nvPr/>
        </p:nvSpPr>
        <p:spPr>
          <a:xfrm>
            <a:off x="8591550" y="6488668"/>
            <a:ext cx="3600450" cy="369332"/>
          </a:xfrm>
          <a:prstGeom prst="rect">
            <a:avLst/>
          </a:prstGeom>
          <a:noFill/>
        </p:spPr>
        <p:txBody>
          <a:bodyPr wrap="square" rtlCol="0">
            <a:spAutoFit/>
          </a:bodyPr>
          <a:lstStyle/>
          <a:p>
            <a:r>
              <a:rPr lang="en-US" dirty="0"/>
              <a:t>Godleski, </a:t>
            </a:r>
            <a:r>
              <a:rPr lang="en-US" dirty="0" err="1"/>
              <a:t>Eiden</a:t>
            </a:r>
            <a:r>
              <a:rPr lang="en-US" dirty="0"/>
              <a:t>, et al. (2016) NTT</a:t>
            </a:r>
          </a:p>
        </p:txBody>
      </p:sp>
      <p:cxnSp>
        <p:nvCxnSpPr>
          <p:cNvPr id="7" name="Straight Arrow Connector 6"/>
          <p:cNvCxnSpPr/>
          <p:nvPr/>
        </p:nvCxnSpPr>
        <p:spPr>
          <a:xfrm>
            <a:off x="2937743" y="1832394"/>
            <a:ext cx="1194175" cy="651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900057" y="1832394"/>
            <a:ext cx="119742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a:off x="8836120" y="1851444"/>
            <a:ext cx="868200" cy="142826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069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a:t>
            </a:r>
            <a:r>
              <a:rPr lang="en-US" dirty="0" smtClean="0"/>
              <a:t>verage </a:t>
            </a:r>
            <a:r>
              <a:rPr lang="en-US" dirty="0"/>
              <a:t>number of </a:t>
            </a:r>
            <a:r>
              <a:rPr lang="en-US" dirty="0" smtClean="0"/>
              <a:t>cigarettes smoked per day </a:t>
            </a:r>
            <a:r>
              <a:rPr lang="en-US" dirty="0"/>
              <a:t>during pregnancy </a:t>
            </a:r>
            <a:r>
              <a:rPr lang="en-US" dirty="0" smtClean="0"/>
              <a:t>and </a:t>
            </a:r>
            <a:r>
              <a:rPr lang="en-US" dirty="0"/>
              <a:t>postnatal </a:t>
            </a:r>
            <a:r>
              <a:rPr lang="en-US" dirty="0" smtClean="0"/>
              <a:t>exposure to nicotine were </a:t>
            </a:r>
            <a:r>
              <a:rPr lang="en-US" dirty="0"/>
              <a:t>associated </a:t>
            </a:r>
            <a:r>
              <a:rPr lang="en-US" dirty="0" smtClean="0"/>
              <a:t>with child-report of </a:t>
            </a:r>
            <a:r>
              <a:rPr lang="en-US" dirty="0"/>
              <a:t>relational and physical </a:t>
            </a:r>
            <a:r>
              <a:rPr lang="en-US" dirty="0" smtClean="0"/>
              <a:t>aggression in Kindergarten </a:t>
            </a:r>
            <a:r>
              <a:rPr lang="en-US" dirty="0"/>
              <a:t>even when controlling for child gender and maternal characteristics </a:t>
            </a:r>
            <a:endParaRPr lang="en-US" dirty="0" smtClean="0"/>
          </a:p>
          <a:p>
            <a:endParaRPr lang="en-US" dirty="0"/>
          </a:p>
          <a:p>
            <a:pPr lvl="1"/>
            <a:r>
              <a:rPr lang="en-US" dirty="0"/>
              <a:t>H</a:t>
            </a:r>
            <a:r>
              <a:rPr lang="en-US" dirty="0" smtClean="0"/>
              <a:t>igh </a:t>
            </a:r>
            <a:r>
              <a:rPr lang="en-US" dirty="0"/>
              <a:t>levels of both prenatal and postnatal exposure was associated with </a:t>
            </a:r>
            <a:r>
              <a:rPr lang="en-US" dirty="0" smtClean="0"/>
              <a:t>the highest levels of aggression</a:t>
            </a:r>
            <a:r>
              <a:rPr lang="en-US" dirty="0"/>
              <a:t> </a:t>
            </a:r>
          </a:p>
          <a:p>
            <a:endParaRPr lang="en-US" dirty="0"/>
          </a:p>
        </p:txBody>
      </p:sp>
      <p:sp>
        <p:nvSpPr>
          <p:cNvPr id="4" name="TextBox 3"/>
          <p:cNvSpPr txBox="1"/>
          <p:nvPr/>
        </p:nvSpPr>
        <p:spPr>
          <a:xfrm>
            <a:off x="8344388" y="6350878"/>
            <a:ext cx="3847612" cy="369332"/>
          </a:xfrm>
          <a:prstGeom prst="rect">
            <a:avLst/>
          </a:prstGeom>
          <a:noFill/>
        </p:spPr>
        <p:txBody>
          <a:bodyPr wrap="square" rtlCol="0">
            <a:spAutoFit/>
          </a:bodyPr>
          <a:lstStyle/>
          <a:p>
            <a:r>
              <a:rPr lang="en-US" dirty="0" smtClean="0"/>
              <a:t>Godleski &amp; </a:t>
            </a:r>
            <a:r>
              <a:rPr lang="en-US" dirty="0" err="1" smtClean="0"/>
              <a:t>Eiden</a:t>
            </a:r>
            <a:r>
              <a:rPr lang="en-US" dirty="0" smtClean="0"/>
              <a:t>, SRNT, 2018</a:t>
            </a:r>
            <a:endParaRPr lang="en-US" dirty="0"/>
          </a:p>
        </p:txBody>
      </p:sp>
      <p:sp>
        <p:nvSpPr>
          <p:cNvPr id="2" name="Title 1"/>
          <p:cNvSpPr>
            <a:spLocks noGrp="1"/>
          </p:cNvSpPr>
          <p:nvPr>
            <p:ph type="title"/>
          </p:nvPr>
        </p:nvSpPr>
        <p:spPr/>
        <p:txBody>
          <a:bodyPr/>
          <a:lstStyle/>
          <a:p>
            <a:r>
              <a:rPr lang="en-US" dirty="0" smtClean="0"/>
              <a:t>Early Exposure to Tobacco and Aggression</a:t>
            </a:r>
            <a:endParaRPr lang="en-US" dirty="0"/>
          </a:p>
        </p:txBody>
      </p:sp>
    </p:spTree>
    <p:extLst>
      <p:ext uri="{BB962C8B-B14F-4D97-AF65-F5344CB8AC3E}">
        <p14:creationId xmlns:p14="http://schemas.microsoft.com/office/powerpoint/2010/main" val="8145533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361" y="0"/>
            <a:ext cx="10515600" cy="1325563"/>
          </a:xfrm>
        </p:spPr>
        <p:txBody>
          <a:bodyPr/>
          <a:lstStyle/>
          <a:p>
            <a:r>
              <a:rPr lang="en-US" dirty="0"/>
              <a:t>Assessing Responses to Peer Behavior</a:t>
            </a:r>
          </a:p>
        </p:txBody>
      </p:sp>
      <p:sp>
        <p:nvSpPr>
          <p:cNvPr id="3" name="Content Placeholder 2"/>
          <p:cNvSpPr>
            <a:spLocks noGrp="1"/>
          </p:cNvSpPr>
          <p:nvPr>
            <p:ph idx="1"/>
          </p:nvPr>
        </p:nvSpPr>
        <p:spPr>
          <a:xfrm>
            <a:off x="838200" y="1295796"/>
            <a:ext cx="10515600" cy="4881167"/>
          </a:xfrm>
        </p:spPr>
        <p:txBody>
          <a:bodyPr/>
          <a:lstStyle/>
          <a:p>
            <a:r>
              <a:rPr lang="en-US" sz="3200" dirty="0"/>
              <a:t>Work to understand the direct role of parents in the development of social cognitive biases</a:t>
            </a:r>
          </a:p>
          <a:p>
            <a:pPr lvl="1"/>
            <a:r>
              <a:rPr lang="en-US" sz="2800" dirty="0"/>
              <a:t>Collecting qualitative data on parenting specific to ambiguous social situations</a:t>
            </a:r>
          </a:p>
          <a:p>
            <a:pPr lvl="1"/>
            <a:endParaRPr lang="en-US" sz="2800" dirty="0"/>
          </a:p>
          <a:p>
            <a:r>
              <a:rPr lang="en-US" sz="3200" dirty="0"/>
              <a:t>Providing a scenario that is ambiguous, then asking:</a:t>
            </a:r>
          </a:p>
          <a:p>
            <a:endParaRPr lang="en-US" dirty="0"/>
          </a:p>
          <a:p>
            <a:pPr lvl="1"/>
            <a:r>
              <a:rPr lang="en-US" sz="2800" b="1" dirty="0"/>
              <a:t>How would you explain what happened to your child? </a:t>
            </a:r>
          </a:p>
          <a:p>
            <a:pPr lvl="1"/>
            <a:endParaRPr lang="en-US" sz="2800" b="1" dirty="0"/>
          </a:p>
          <a:p>
            <a:pPr lvl="1"/>
            <a:r>
              <a:rPr lang="en-US" sz="2800" dirty="0"/>
              <a:t>Parent provides response either written or as interview response</a:t>
            </a:r>
          </a:p>
        </p:txBody>
      </p:sp>
    </p:spTree>
    <p:extLst>
      <p:ext uri="{BB962C8B-B14F-4D97-AF65-F5344CB8AC3E}">
        <p14:creationId xmlns:p14="http://schemas.microsoft.com/office/powerpoint/2010/main" val="318257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9709"/>
            <a:ext cx="10515600" cy="1325563"/>
          </a:xfrm>
        </p:spPr>
        <p:txBody>
          <a:bodyPr/>
          <a:lstStyle/>
          <a:p>
            <a:r>
              <a:rPr lang="en-US" dirty="0"/>
              <a:t>First Wave of Coding</a:t>
            </a:r>
          </a:p>
        </p:txBody>
      </p:sp>
      <p:sp>
        <p:nvSpPr>
          <p:cNvPr id="3" name="Content Placeholder 2"/>
          <p:cNvSpPr>
            <a:spLocks noGrp="1"/>
          </p:cNvSpPr>
          <p:nvPr>
            <p:ph sz="half" idx="1"/>
          </p:nvPr>
        </p:nvSpPr>
        <p:spPr>
          <a:xfrm>
            <a:off x="838200" y="1955205"/>
            <a:ext cx="5181600" cy="4351338"/>
          </a:xfrm>
        </p:spPr>
        <p:txBody>
          <a:bodyPr/>
          <a:lstStyle/>
          <a:p>
            <a:r>
              <a:rPr lang="en-US" dirty="0"/>
              <a:t>“Accidents happen. You spill things too and that’s why mommies do so much laundry.”</a:t>
            </a:r>
          </a:p>
          <a:p>
            <a:r>
              <a:rPr lang="en-US" dirty="0"/>
              <a:t>“Oh, I’m sorry you fell down. I’m sure it was an accident that they bumped in to you. I bet she was excited to go outside.” </a:t>
            </a:r>
          </a:p>
        </p:txBody>
      </p:sp>
      <p:sp>
        <p:nvSpPr>
          <p:cNvPr id="4" name="Content Placeholder 3"/>
          <p:cNvSpPr>
            <a:spLocks noGrp="1"/>
          </p:cNvSpPr>
          <p:nvPr>
            <p:ph sz="half" idx="2"/>
          </p:nvPr>
        </p:nvSpPr>
        <p:spPr>
          <a:xfrm>
            <a:off x="6172200" y="1955205"/>
            <a:ext cx="5181600" cy="4351338"/>
          </a:xfrm>
        </p:spPr>
        <p:txBody>
          <a:bodyPr/>
          <a:lstStyle/>
          <a:p>
            <a:r>
              <a:rPr lang="en-US" dirty="0"/>
              <a:t>“They weren’t being very nice and maybe you shouldn’t be friends with them after all. “</a:t>
            </a:r>
          </a:p>
          <a:p>
            <a:r>
              <a:rPr lang="en-US" dirty="0"/>
              <a:t>“I would tell him that the kids were being not very nice and that he doesn't need friends like that anyways. Also that he should never act like that and we could have more fun without them.”</a:t>
            </a:r>
          </a:p>
        </p:txBody>
      </p:sp>
      <p:sp>
        <p:nvSpPr>
          <p:cNvPr id="5" name="TextBox 4"/>
          <p:cNvSpPr txBox="1"/>
          <p:nvPr/>
        </p:nvSpPr>
        <p:spPr>
          <a:xfrm>
            <a:off x="1929231" y="1319081"/>
            <a:ext cx="2417642" cy="523220"/>
          </a:xfrm>
          <a:prstGeom prst="rect">
            <a:avLst/>
          </a:prstGeom>
          <a:noFill/>
          <a:ln>
            <a:solidFill>
              <a:srgbClr val="008000"/>
            </a:solidFill>
          </a:ln>
        </p:spPr>
        <p:txBody>
          <a:bodyPr wrap="square" rtlCol="0">
            <a:spAutoFit/>
          </a:bodyPr>
          <a:lstStyle/>
          <a:p>
            <a:pPr algn="ctr"/>
            <a:r>
              <a:rPr lang="en-US" sz="2800" dirty="0">
                <a:solidFill>
                  <a:srgbClr val="008000"/>
                </a:solidFill>
              </a:rPr>
              <a:t>Benign</a:t>
            </a:r>
          </a:p>
        </p:txBody>
      </p:sp>
      <p:sp>
        <p:nvSpPr>
          <p:cNvPr id="8" name="TextBox 7"/>
          <p:cNvSpPr txBox="1"/>
          <p:nvPr/>
        </p:nvSpPr>
        <p:spPr>
          <a:xfrm>
            <a:off x="7429748" y="1276061"/>
            <a:ext cx="2417642" cy="523220"/>
          </a:xfrm>
          <a:prstGeom prst="rect">
            <a:avLst/>
          </a:prstGeom>
          <a:noFill/>
          <a:ln>
            <a:solidFill>
              <a:srgbClr val="FF0000"/>
            </a:solidFill>
          </a:ln>
        </p:spPr>
        <p:txBody>
          <a:bodyPr wrap="square" rtlCol="0">
            <a:spAutoFit/>
          </a:bodyPr>
          <a:lstStyle/>
          <a:p>
            <a:pPr algn="ctr"/>
            <a:r>
              <a:rPr lang="en-US" sz="2800" dirty="0">
                <a:solidFill>
                  <a:srgbClr val="FF0000"/>
                </a:solidFill>
              </a:rPr>
              <a:t>Hostile</a:t>
            </a:r>
          </a:p>
        </p:txBody>
      </p:sp>
    </p:spTree>
    <p:extLst>
      <p:ext uri="{BB962C8B-B14F-4D97-AF65-F5344CB8AC3E}">
        <p14:creationId xmlns:p14="http://schemas.microsoft.com/office/powerpoint/2010/main" val="4463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62643" y="182104"/>
            <a:ext cx="7348400" cy="1143200"/>
          </a:xfrm>
          <a:prstGeom prst="rect">
            <a:avLst/>
          </a:prstGeom>
        </p:spPr>
        <p:txBody>
          <a:bodyPr vert="horz" wrap="square" lIns="121900" tIns="121900" rIns="121900" bIns="121900" rtlCol="0" anchor="b" anchorCtr="0">
            <a:noAutofit/>
          </a:bodyPr>
          <a:lstStyle/>
          <a:p>
            <a:r>
              <a:rPr lang="en-US" dirty="0"/>
              <a:t>Comparing Responses</a:t>
            </a:r>
            <a:endParaRPr lang="en" dirty="0"/>
          </a:p>
        </p:txBody>
      </p:sp>
      <p:sp>
        <p:nvSpPr>
          <p:cNvPr id="95" name="Shape 95"/>
          <p:cNvSpPr txBox="1">
            <a:spLocks noGrp="1"/>
          </p:cNvSpPr>
          <p:nvPr>
            <p:ph type="body" idx="1"/>
          </p:nvPr>
        </p:nvSpPr>
        <p:spPr>
          <a:xfrm>
            <a:off x="462643" y="1865861"/>
            <a:ext cx="8407712" cy="4375281"/>
          </a:xfrm>
          <a:prstGeom prst="rect">
            <a:avLst/>
          </a:prstGeom>
        </p:spPr>
        <p:txBody>
          <a:bodyPr vert="horz" wrap="square" lIns="121900" tIns="121900" rIns="121900" bIns="121900" rtlCol="0" anchor="t" anchorCtr="0">
            <a:noAutofit/>
          </a:bodyPr>
          <a:lstStyle/>
          <a:p>
            <a:r>
              <a:rPr lang="en-US" dirty="0"/>
              <a:t>Mothers who were more hostile and aggressive were 3 times more likely to interpret the situations as hostile</a:t>
            </a:r>
          </a:p>
          <a:p>
            <a:endParaRPr lang="en-US" dirty="0"/>
          </a:p>
          <a:p>
            <a:r>
              <a:rPr lang="en-US" dirty="0"/>
              <a:t>Mothers who were of lower socio-economic status, lower education level, and younger were 1.5 times more likely to interpret the situations as hostile</a:t>
            </a:r>
          </a:p>
          <a:p>
            <a:endParaRPr lang="en-US" dirty="0"/>
          </a:p>
          <a:p>
            <a:pPr marL="609585" indent="-457189"/>
            <a:endParaRPr lang="en" dirty="0"/>
          </a:p>
        </p:txBody>
      </p:sp>
      <p:sp>
        <p:nvSpPr>
          <p:cNvPr id="96" name="Shape 96"/>
          <p:cNvSpPr txBox="1">
            <a:spLocks noGrp="1"/>
          </p:cNvSpPr>
          <p:nvPr>
            <p:ph type="sldNum" idx="12"/>
          </p:nvPr>
        </p:nvSpPr>
        <p:spPr>
          <a:xfrm>
            <a:off x="11307445" y="6231535"/>
            <a:ext cx="731600" cy="524800"/>
          </a:xfrm>
          <a:prstGeom prst="rect">
            <a:avLst/>
          </a:prstGeom>
        </p:spPr>
        <p:txBody>
          <a:bodyPr vert="horz" wrap="square" lIns="121900" tIns="121900" rIns="121900" bIns="121900" rtlCol="0" anchor="ctr" anchorCtr="0">
            <a:noAutofit/>
          </a:bodyPr>
          <a:lstStyle/>
          <a:p>
            <a:fld id="{00000000-1234-1234-1234-123412341234}" type="slidenum">
              <a:rPr lang="en"/>
              <a:pPr/>
              <a:t>28</a:t>
            </a:fld>
            <a:endParaRPr lang="en"/>
          </a:p>
        </p:txBody>
      </p:sp>
    </p:spTree>
    <p:extLst>
      <p:ext uri="{BB962C8B-B14F-4D97-AF65-F5344CB8AC3E}">
        <p14:creationId xmlns:p14="http://schemas.microsoft.com/office/powerpoint/2010/main" val="28456275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5686"/>
            <a:ext cx="10331116" cy="1143200"/>
          </a:xfrm>
        </p:spPr>
        <p:txBody>
          <a:bodyPr>
            <a:normAutofit/>
          </a:bodyPr>
          <a:lstStyle/>
          <a:p>
            <a:r>
              <a:rPr lang="en-US" dirty="0"/>
              <a:t>Responding to Children’s Negative Emotion</a:t>
            </a:r>
            <a:endParaRPr lang="en-US" sz="3600" dirty="0"/>
          </a:p>
        </p:txBody>
      </p:sp>
      <p:sp>
        <p:nvSpPr>
          <p:cNvPr id="3" name="Text Placeholder 2"/>
          <p:cNvSpPr>
            <a:spLocks noGrp="1"/>
          </p:cNvSpPr>
          <p:nvPr>
            <p:ph type="body" idx="1"/>
          </p:nvPr>
        </p:nvSpPr>
        <p:spPr>
          <a:xfrm>
            <a:off x="609600" y="1768580"/>
            <a:ext cx="8075889" cy="4539916"/>
          </a:xfrm>
        </p:spPr>
        <p:txBody>
          <a:bodyPr>
            <a:normAutofit/>
          </a:bodyPr>
          <a:lstStyle/>
          <a:p>
            <a:r>
              <a:rPr lang="en-US" sz="2800" dirty="0" smtClean="0"/>
              <a:t>Children with parents who experience distress and use </a:t>
            </a:r>
            <a:r>
              <a:rPr lang="en-US" sz="2800" dirty="0"/>
              <a:t>harsh coping strategies in response to their children’s negative </a:t>
            </a:r>
            <a:r>
              <a:rPr lang="en-US" sz="2800" dirty="0" smtClean="0"/>
              <a:t>emotion are more </a:t>
            </a:r>
            <a:r>
              <a:rPr lang="en-US" sz="2800" dirty="0"/>
              <a:t>likely to have higher levels of negative emotions and are less socially competent </a:t>
            </a:r>
            <a:r>
              <a:rPr lang="en-US" sz="2000" dirty="0"/>
              <a:t>(</a:t>
            </a:r>
            <a:r>
              <a:rPr lang="en-US" sz="2000" dirty="0" err="1"/>
              <a:t>Fabes</a:t>
            </a:r>
            <a:r>
              <a:rPr lang="en-US" sz="2000" dirty="0"/>
              <a:t> et al., 2001) </a:t>
            </a:r>
          </a:p>
          <a:p>
            <a:endParaRPr lang="en-US" sz="2800" dirty="0"/>
          </a:p>
          <a:p>
            <a:r>
              <a:rPr lang="en-US" sz="2800" dirty="0"/>
              <a:t> Maternal warmth and responsiveness to child distress are associated with greater levels of self-regulation and internalization of the rules</a:t>
            </a:r>
            <a:r>
              <a:rPr lang="en-US" sz="2000" dirty="0"/>
              <a:t> (von </a:t>
            </a:r>
            <a:r>
              <a:rPr lang="en-US" sz="2000" dirty="0" err="1"/>
              <a:t>Suchodoletz</a:t>
            </a:r>
            <a:r>
              <a:rPr lang="en-US" sz="2000" dirty="0"/>
              <a:t> et al., 2011)</a:t>
            </a:r>
          </a:p>
          <a:p>
            <a:endParaRPr lang="en-US" dirty="0"/>
          </a:p>
          <a:p>
            <a:pPr marL="0" indent="0">
              <a:buNone/>
            </a:pPr>
            <a:endParaRPr lang="en-US" dirty="0"/>
          </a:p>
        </p:txBody>
      </p:sp>
    </p:spTree>
    <p:extLst>
      <p:ext uri="{BB962C8B-B14F-4D97-AF65-F5344CB8AC3E}">
        <p14:creationId xmlns:p14="http://schemas.microsoft.com/office/powerpoint/2010/main" val="180507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5" name="Title 1"/>
          <p:cNvSpPr txBox="1">
            <a:spLocks/>
          </p:cNvSpPr>
          <p:nvPr/>
        </p:nvSpPr>
        <p:spPr>
          <a:xfrm>
            <a:off x="457200" y="308812"/>
            <a:ext cx="8229600" cy="1066800"/>
          </a:xfrm>
          <a:prstGeom prst="rect">
            <a:avLst/>
          </a:prstGeom>
        </p:spPr>
        <p:txBody>
          <a:bodyPr vert="horz" wrap="square" lIns="91425" tIns="91425" rIns="91425" bIns="91425" rtlCol="0" anchor="b" anchorCtr="0">
            <a:normAutofit/>
          </a:bodyPr>
          <a:lstStyle>
            <a:lvl1pPr lvl="0" algn="l" defTabSz="914400" rtl="0" eaLnBrk="1" latinLnBrk="0" hangingPunct="1">
              <a:lnSpc>
                <a:spcPct val="90000"/>
              </a:lnSpc>
              <a:spcBef>
                <a:spcPts val="0"/>
              </a:spcBef>
              <a:buSzPts val="4800"/>
              <a:buFont typeface="Lato Hairline"/>
              <a:buNone/>
              <a:defRPr sz="4400" kern="1200">
                <a:solidFill>
                  <a:schemeClr val="tx1"/>
                </a:solidFill>
                <a:latin typeface="Lato Hairline"/>
                <a:ea typeface="Lato Hairline"/>
                <a:cs typeface="Lato Hairline"/>
                <a:sym typeface="Lato Hairline"/>
              </a:defRPr>
            </a:lvl1pPr>
            <a:lvl2pPr lvl="1">
              <a:spcBef>
                <a:spcPts val="0"/>
              </a:spcBef>
              <a:buSzPts val="4800"/>
              <a:buFont typeface="Lato Hairline"/>
              <a:buNone/>
              <a:defRPr>
                <a:latin typeface="Lato Hairline"/>
                <a:ea typeface="Lato Hairline"/>
                <a:cs typeface="Lato Hairline"/>
                <a:sym typeface="Lato Hairline"/>
              </a:defRPr>
            </a:lvl2pPr>
            <a:lvl3pPr lvl="2">
              <a:spcBef>
                <a:spcPts val="0"/>
              </a:spcBef>
              <a:buSzPts val="4800"/>
              <a:buFont typeface="Lato Hairline"/>
              <a:buNone/>
              <a:defRPr>
                <a:latin typeface="Lato Hairline"/>
                <a:ea typeface="Lato Hairline"/>
                <a:cs typeface="Lato Hairline"/>
                <a:sym typeface="Lato Hairline"/>
              </a:defRPr>
            </a:lvl3pPr>
            <a:lvl4pPr lvl="3">
              <a:spcBef>
                <a:spcPts val="0"/>
              </a:spcBef>
              <a:buSzPts val="4800"/>
              <a:buFont typeface="Lato Hairline"/>
              <a:buNone/>
              <a:defRPr>
                <a:latin typeface="Lato Hairline"/>
                <a:ea typeface="Lato Hairline"/>
                <a:cs typeface="Lato Hairline"/>
                <a:sym typeface="Lato Hairline"/>
              </a:defRPr>
            </a:lvl4pPr>
            <a:lvl5pPr lvl="4">
              <a:spcBef>
                <a:spcPts val="0"/>
              </a:spcBef>
              <a:buSzPts val="4800"/>
              <a:buFont typeface="Lato Hairline"/>
              <a:buNone/>
              <a:defRPr>
                <a:latin typeface="Lato Hairline"/>
                <a:ea typeface="Lato Hairline"/>
                <a:cs typeface="Lato Hairline"/>
                <a:sym typeface="Lato Hairline"/>
              </a:defRPr>
            </a:lvl5pPr>
            <a:lvl6pPr lvl="5">
              <a:spcBef>
                <a:spcPts val="0"/>
              </a:spcBef>
              <a:buSzPts val="4800"/>
              <a:buFont typeface="Lato Hairline"/>
              <a:buNone/>
              <a:defRPr>
                <a:latin typeface="Lato Hairline"/>
                <a:ea typeface="Lato Hairline"/>
                <a:cs typeface="Lato Hairline"/>
                <a:sym typeface="Lato Hairline"/>
              </a:defRPr>
            </a:lvl6pPr>
            <a:lvl7pPr lvl="6">
              <a:spcBef>
                <a:spcPts val="0"/>
              </a:spcBef>
              <a:buSzPts val="4800"/>
              <a:buFont typeface="Lato Hairline"/>
              <a:buNone/>
              <a:defRPr>
                <a:latin typeface="Lato Hairline"/>
                <a:ea typeface="Lato Hairline"/>
                <a:cs typeface="Lato Hairline"/>
                <a:sym typeface="Lato Hairline"/>
              </a:defRPr>
            </a:lvl7pPr>
            <a:lvl8pPr lvl="7">
              <a:spcBef>
                <a:spcPts val="0"/>
              </a:spcBef>
              <a:buSzPts val="4800"/>
              <a:buFont typeface="Lato Hairline"/>
              <a:buNone/>
              <a:defRPr>
                <a:latin typeface="Lato Hairline"/>
                <a:ea typeface="Lato Hairline"/>
                <a:cs typeface="Lato Hairline"/>
                <a:sym typeface="Lato Hairline"/>
              </a:defRPr>
            </a:lvl8pPr>
            <a:lvl9pPr lvl="8">
              <a:spcBef>
                <a:spcPts val="0"/>
              </a:spcBef>
              <a:buSzPts val="4800"/>
              <a:buFont typeface="Lato Hairline"/>
              <a:buNone/>
              <a:defRPr>
                <a:latin typeface="Lato Hairline"/>
                <a:ea typeface="Lato Hairline"/>
                <a:cs typeface="Lato Hairline"/>
                <a:sym typeface="Lato Hairline"/>
              </a:defRPr>
            </a:lvl9pPr>
          </a:lstStyle>
          <a:p>
            <a:r>
              <a:rPr lang="en-US" dirty="0"/>
              <a:t>My research</a:t>
            </a:r>
          </a:p>
        </p:txBody>
      </p:sp>
      <p:sp>
        <p:nvSpPr>
          <p:cNvPr id="6" name="Content Placeholder 2"/>
          <p:cNvSpPr txBox="1">
            <a:spLocks/>
          </p:cNvSpPr>
          <p:nvPr/>
        </p:nvSpPr>
        <p:spPr>
          <a:xfrm>
            <a:off x="457200" y="1705799"/>
            <a:ext cx="8229600" cy="5050536"/>
          </a:xfrm>
          <a:prstGeom prst="rect">
            <a:avLst/>
          </a:prstGeom>
        </p:spPr>
        <p:txBody>
          <a:bodyPr vert="horz" wrap="square" lIns="91425" tIns="91425" rIns="91425" bIns="91425" rtlCol="0" anchor="t" anchorCtr="0">
            <a:normAutofit lnSpcReduction="10000"/>
          </a:bodyPr>
          <a:lstStyle>
            <a:lvl1pPr marL="228600" lvl="0" indent="-228600" algn="l" defTabSz="914400" rtl="0" eaLnBrk="1" latinLnBrk="0" hangingPunct="1">
              <a:lnSpc>
                <a:spcPct val="90000"/>
              </a:lnSpc>
              <a:spcBef>
                <a:spcPts val="0"/>
              </a:spcBef>
              <a:buSzPts val="1800"/>
              <a:buFont typeface="Arial" panose="020B0604020202020204" pitchFamily="34" charset="0"/>
              <a:buChar char="×"/>
              <a:defRPr sz="2800" kern="1200">
                <a:solidFill>
                  <a:schemeClr val="tx1"/>
                </a:solidFill>
                <a:latin typeface="+mn-lt"/>
                <a:ea typeface="+mn-ea"/>
                <a:cs typeface="+mn-cs"/>
              </a:defRPr>
            </a:lvl1pPr>
            <a:lvl2pPr marL="685800" lvl="1" indent="-228600" algn="l" defTabSz="914400" rtl="0" eaLnBrk="1" latinLnBrk="0" hangingPunct="1">
              <a:lnSpc>
                <a:spcPct val="90000"/>
              </a:lnSpc>
              <a:spcBef>
                <a:spcPts val="0"/>
              </a:spcBef>
              <a:buSzPts val="1800"/>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lnSpc>
                <a:spcPct val="90000"/>
              </a:lnSpc>
              <a:spcBef>
                <a:spcPts val="0"/>
              </a:spcBef>
              <a:buSzPts val="1800"/>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0"/>
              </a:spcBef>
              <a:buSzPts val="1800"/>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0"/>
              </a:spcBef>
              <a:buSzPts val="1800"/>
              <a:buFont typeface="Arial" panose="020B0604020202020204" pitchFamily="34" charset="0"/>
              <a:buChar char="○"/>
              <a:defRPr sz="1800" kern="1200">
                <a:solidFill>
                  <a:schemeClr val="tx1"/>
                </a:solidFill>
                <a:latin typeface="+mn-lt"/>
                <a:ea typeface="+mn-ea"/>
                <a:cs typeface="+mn-cs"/>
              </a:defRPr>
            </a:lvl5pPr>
            <a:lvl6pPr marL="2514600" lvl="5" indent="-228600" algn="l" defTabSz="914400" rtl="0" eaLnBrk="1" latinLnBrk="0" hangingPunct="1">
              <a:lnSpc>
                <a:spcPct val="90000"/>
              </a:lnSpc>
              <a:spcBef>
                <a:spcPts val="0"/>
              </a:spcBef>
              <a:buSzPts val="1800"/>
              <a:buFont typeface="Arial" panose="020B0604020202020204" pitchFamily="34" charset="0"/>
              <a:buChar char="■"/>
              <a:defRPr sz="1800" kern="1200">
                <a:solidFill>
                  <a:schemeClr val="tx1"/>
                </a:solidFill>
                <a:latin typeface="+mn-lt"/>
                <a:ea typeface="+mn-ea"/>
                <a:cs typeface="+mn-cs"/>
              </a:defRPr>
            </a:lvl6pPr>
            <a:lvl7pPr marL="2971800" lvl="6" indent="-228600" algn="l" defTabSz="914400" rtl="0" eaLnBrk="1" latinLnBrk="0" hangingPunct="1">
              <a:lnSpc>
                <a:spcPct val="90000"/>
              </a:lnSpc>
              <a:spcBef>
                <a:spcPts val="0"/>
              </a:spcBef>
              <a:buSzPts val="1800"/>
              <a:buFont typeface="Arial" panose="020B0604020202020204" pitchFamily="34" charset="0"/>
              <a:buChar char="●"/>
              <a:defRPr sz="1800" kern="1200">
                <a:solidFill>
                  <a:schemeClr val="tx1"/>
                </a:solidFill>
                <a:latin typeface="+mn-lt"/>
                <a:ea typeface="+mn-ea"/>
                <a:cs typeface="+mn-cs"/>
              </a:defRPr>
            </a:lvl7pPr>
            <a:lvl8pPr marL="3429000" lvl="7" indent="-228600" algn="l" defTabSz="914400" rtl="0" eaLnBrk="1" latinLnBrk="0" hangingPunct="1">
              <a:lnSpc>
                <a:spcPct val="90000"/>
              </a:lnSpc>
              <a:spcBef>
                <a:spcPts val="0"/>
              </a:spcBef>
              <a:buSzPts val="1800"/>
              <a:buFont typeface="Arial" panose="020B0604020202020204" pitchFamily="34" charset="0"/>
              <a:buChar char="○"/>
              <a:defRPr sz="1800" kern="1200">
                <a:solidFill>
                  <a:schemeClr val="tx1"/>
                </a:solidFill>
                <a:latin typeface="+mn-lt"/>
                <a:ea typeface="+mn-ea"/>
                <a:cs typeface="+mn-cs"/>
              </a:defRPr>
            </a:lvl8pPr>
            <a:lvl9pPr marL="3886200" lvl="8" indent="-228600" algn="l" defTabSz="914400" rtl="0" eaLnBrk="1" latinLnBrk="0" hangingPunct="1">
              <a:lnSpc>
                <a:spcPct val="90000"/>
              </a:lnSpc>
              <a:spcBef>
                <a:spcPts val="0"/>
              </a:spcBef>
              <a:buSzPts val="1800"/>
              <a:buFont typeface="Arial" panose="020B0604020202020204" pitchFamily="34" charset="0"/>
              <a:buChar char="■"/>
              <a:defRPr sz="1800" kern="1200">
                <a:solidFill>
                  <a:schemeClr val="tx1"/>
                </a:solidFill>
                <a:latin typeface="+mn-lt"/>
                <a:ea typeface="+mn-ea"/>
                <a:cs typeface="+mn-cs"/>
              </a:defRPr>
            </a:lvl9pPr>
          </a:lstStyle>
          <a:p>
            <a:r>
              <a:rPr lang="en-US" dirty="0"/>
              <a:t>Overall, understanding the relation between maladaptive thought patterns and the use of aggressive behavior</a:t>
            </a:r>
          </a:p>
          <a:p>
            <a:pPr lvl="1"/>
            <a:r>
              <a:rPr lang="en-US" dirty="0"/>
              <a:t>How do we best measure and analyze these constructs, especially in early childhood?</a:t>
            </a:r>
          </a:p>
          <a:p>
            <a:endParaRPr lang="en-US" dirty="0"/>
          </a:p>
          <a:p>
            <a:r>
              <a:rPr lang="en-US" dirty="0"/>
              <a:t>The underlying processes that lead to maladaptive thought patterns and aggression</a:t>
            </a:r>
          </a:p>
          <a:p>
            <a:pPr lvl="1"/>
            <a:r>
              <a:rPr lang="en-US" dirty="0"/>
              <a:t>In particular:</a:t>
            </a:r>
          </a:p>
          <a:p>
            <a:pPr lvl="2"/>
            <a:r>
              <a:rPr lang="en-US" dirty="0"/>
              <a:t>The role of parents</a:t>
            </a:r>
          </a:p>
          <a:p>
            <a:pPr lvl="2"/>
            <a:r>
              <a:rPr lang="en-US" dirty="0"/>
              <a:t>The context of risk and parental substance use</a:t>
            </a:r>
          </a:p>
          <a:p>
            <a:pPr lvl="2"/>
            <a:r>
              <a:rPr lang="en-US" dirty="0"/>
              <a:t>Prenatal exposure to substances</a:t>
            </a:r>
          </a:p>
          <a:p>
            <a:endParaRPr lang="en-US" dirty="0"/>
          </a:p>
          <a:p>
            <a:r>
              <a:rPr lang="en-US" dirty="0"/>
              <a:t>The outcomes associated with these risk factors and thoughts and behaviors</a:t>
            </a:r>
          </a:p>
        </p:txBody>
      </p:sp>
    </p:spTree>
    <p:extLst>
      <p:ext uri="{BB962C8B-B14F-4D97-AF65-F5344CB8AC3E}">
        <p14:creationId xmlns:p14="http://schemas.microsoft.com/office/powerpoint/2010/main" val="118104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367" y="365125"/>
            <a:ext cx="10515600" cy="1325563"/>
          </a:xfrm>
        </p:spPr>
        <p:txBody>
          <a:bodyPr/>
          <a:lstStyle/>
          <a:p>
            <a:r>
              <a:rPr lang="en-US" dirty="0"/>
              <a:t>Responding to Children’s Negative Emotion</a:t>
            </a:r>
          </a:p>
        </p:txBody>
      </p:sp>
      <p:sp>
        <p:nvSpPr>
          <p:cNvPr id="3" name="Content Placeholder 2"/>
          <p:cNvSpPr>
            <a:spLocks noGrp="1"/>
          </p:cNvSpPr>
          <p:nvPr>
            <p:ph idx="1"/>
          </p:nvPr>
        </p:nvSpPr>
        <p:spPr>
          <a:xfrm>
            <a:off x="325367" y="1923335"/>
            <a:ext cx="10515600" cy="4749826"/>
          </a:xfrm>
        </p:spPr>
        <p:txBody>
          <a:bodyPr>
            <a:normAutofit/>
          </a:bodyPr>
          <a:lstStyle/>
          <a:p>
            <a:r>
              <a:rPr lang="en-US" dirty="0" smtClean="0"/>
              <a:t>Maternal </a:t>
            </a:r>
            <a:r>
              <a:rPr lang="en-US" dirty="0"/>
              <a:t>prosocial behavior and responding to child negative emotion with problem-focused coping </a:t>
            </a:r>
            <a:r>
              <a:rPr lang="en-US" dirty="0" smtClean="0">
                <a:sym typeface="Wingdings"/>
              </a:rPr>
              <a:t> </a:t>
            </a:r>
            <a:r>
              <a:rPr lang="en-US" dirty="0" smtClean="0"/>
              <a:t>child </a:t>
            </a:r>
            <a:r>
              <a:rPr lang="en-US" dirty="0"/>
              <a:t>report of prosocial behavior in </a:t>
            </a:r>
            <a:r>
              <a:rPr lang="en-US" dirty="0" smtClean="0"/>
              <a:t>Kindergarten </a:t>
            </a:r>
            <a:r>
              <a:rPr lang="en-US" sz="2200" dirty="0" smtClean="0"/>
              <a:t>(</a:t>
            </a:r>
            <a:r>
              <a:rPr lang="en-US" sz="2200" dirty="0" err="1" smtClean="0"/>
              <a:t>Kneuer</a:t>
            </a:r>
            <a:r>
              <a:rPr lang="en-US" sz="2200" dirty="0" smtClean="0"/>
              <a:t>, Godleski, &amp; </a:t>
            </a:r>
            <a:r>
              <a:rPr lang="en-US" sz="2200" dirty="0" err="1" smtClean="0"/>
              <a:t>Eiden</a:t>
            </a:r>
            <a:r>
              <a:rPr lang="en-US" sz="2200" dirty="0" smtClean="0"/>
              <a:t>, 2018, SPR) </a:t>
            </a:r>
            <a:endParaRPr lang="en-US" sz="2200" dirty="0"/>
          </a:p>
          <a:p>
            <a:endParaRPr lang="en-US" dirty="0"/>
          </a:p>
          <a:p>
            <a:r>
              <a:rPr lang="en-US" dirty="0"/>
              <a:t>Supporting emotional expression and emotion-focused coping </a:t>
            </a:r>
            <a:r>
              <a:rPr lang="en-US" dirty="0" smtClean="0">
                <a:sym typeface="Wingdings"/>
              </a:rPr>
              <a:t> </a:t>
            </a:r>
            <a:r>
              <a:rPr lang="en-US" dirty="0" smtClean="0"/>
              <a:t>less </a:t>
            </a:r>
            <a:r>
              <a:rPr lang="en-US" dirty="0"/>
              <a:t>child </a:t>
            </a:r>
            <a:r>
              <a:rPr lang="en-US" dirty="0" err="1"/>
              <a:t>dysregulation</a:t>
            </a:r>
            <a:r>
              <a:rPr lang="en-US" dirty="0"/>
              <a:t> and externalizing </a:t>
            </a:r>
            <a:r>
              <a:rPr lang="en-US" dirty="0" smtClean="0"/>
              <a:t>behavior </a:t>
            </a:r>
            <a:r>
              <a:rPr lang="en-US" sz="2200" dirty="0" smtClean="0"/>
              <a:t>(Fleming, Godleski, &amp; </a:t>
            </a:r>
            <a:r>
              <a:rPr lang="en-US" sz="2200" dirty="0" err="1" smtClean="0"/>
              <a:t>Eiden</a:t>
            </a:r>
            <a:r>
              <a:rPr lang="en-US" sz="2200" dirty="0" smtClean="0"/>
              <a:t>, 2017, SRNT)</a:t>
            </a:r>
            <a:endParaRPr lang="en-US" sz="2200"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2665387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144" y="391867"/>
            <a:ext cx="7348400" cy="1143200"/>
          </a:xfrm>
        </p:spPr>
        <p:txBody>
          <a:bodyPr>
            <a:normAutofit/>
          </a:bodyPr>
          <a:lstStyle/>
          <a:p>
            <a:r>
              <a:rPr lang="en-US" dirty="0" smtClean="0"/>
              <a:t>Summary and Implications</a:t>
            </a:r>
            <a:endParaRPr lang="en-US" dirty="0">
              <a:solidFill>
                <a:srgbClr val="FF0000"/>
              </a:solidFill>
            </a:endParaRPr>
          </a:p>
        </p:txBody>
      </p:sp>
      <p:sp>
        <p:nvSpPr>
          <p:cNvPr id="3" name="Text Placeholder 2"/>
          <p:cNvSpPr>
            <a:spLocks noGrp="1"/>
          </p:cNvSpPr>
          <p:nvPr>
            <p:ph type="body" idx="1"/>
          </p:nvPr>
        </p:nvSpPr>
        <p:spPr>
          <a:xfrm>
            <a:off x="554735" y="1819434"/>
            <a:ext cx="8486203" cy="5038566"/>
          </a:xfrm>
        </p:spPr>
        <p:txBody>
          <a:bodyPr>
            <a:normAutofit fontScale="92500"/>
          </a:bodyPr>
          <a:lstStyle/>
          <a:p>
            <a:r>
              <a:rPr lang="en-US" dirty="0"/>
              <a:t>Promoting emotion </a:t>
            </a:r>
            <a:r>
              <a:rPr lang="en-US" dirty="0" smtClean="0"/>
              <a:t>regulation</a:t>
            </a:r>
          </a:p>
          <a:p>
            <a:pPr lvl="1"/>
            <a:r>
              <a:rPr lang="en-US" dirty="0"/>
              <a:t>S</a:t>
            </a:r>
            <a:r>
              <a:rPr lang="en-US" dirty="0" smtClean="0"/>
              <a:t>upportive </a:t>
            </a:r>
            <a:r>
              <a:rPr lang="en-US" dirty="0"/>
              <a:t>responses to children's distress and negative emotion</a:t>
            </a:r>
          </a:p>
          <a:p>
            <a:pPr lvl="1"/>
            <a:endParaRPr lang="en-US" dirty="0"/>
          </a:p>
          <a:p>
            <a:endParaRPr lang="en-US" dirty="0"/>
          </a:p>
          <a:p>
            <a:r>
              <a:rPr lang="en-US" dirty="0"/>
              <a:t>Modeling appropriate </a:t>
            </a:r>
            <a:r>
              <a:rPr lang="en-US" dirty="0" smtClean="0"/>
              <a:t>behavior and regulation strategies</a:t>
            </a:r>
            <a:endParaRPr lang="en-US" dirty="0"/>
          </a:p>
          <a:p>
            <a:pPr marL="0" indent="0">
              <a:buNone/>
            </a:pPr>
            <a:endParaRPr lang="en-US" dirty="0"/>
          </a:p>
          <a:p>
            <a:endParaRPr lang="en-US" dirty="0"/>
          </a:p>
          <a:p>
            <a:r>
              <a:rPr lang="en-US" dirty="0"/>
              <a:t> Facilitating </a:t>
            </a:r>
            <a:r>
              <a:rPr lang="en-US" dirty="0" smtClean="0"/>
              <a:t>positive parenting </a:t>
            </a:r>
            <a:r>
              <a:rPr lang="en-US" dirty="0"/>
              <a:t>behavior</a:t>
            </a:r>
          </a:p>
          <a:p>
            <a:pPr lvl="1"/>
            <a:r>
              <a:rPr lang="en-US" dirty="0"/>
              <a:t>S</a:t>
            </a:r>
            <a:r>
              <a:rPr lang="en-US" dirty="0" smtClean="0"/>
              <a:t>creening </a:t>
            </a:r>
            <a:r>
              <a:rPr lang="en-US" dirty="0"/>
              <a:t>and treatment for </a:t>
            </a:r>
            <a:r>
              <a:rPr lang="en-US" dirty="0" smtClean="0"/>
              <a:t>substance </a:t>
            </a:r>
            <a:r>
              <a:rPr lang="en-US" dirty="0"/>
              <a:t>use and psychopathology </a:t>
            </a:r>
          </a:p>
          <a:p>
            <a:pPr lvl="1"/>
            <a:r>
              <a:rPr lang="en-US" dirty="0"/>
              <a:t>Supporting warmth, sensitivity, and consistency </a:t>
            </a:r>
            <a:endParaRPr lang="en-US" dirty="0" smtClean="0"/>
          </a:p>
          <a:p>
            <a:endParaRPr lang="en-US" dirty="0" smtClean="0"/>
          </a:p>
          <a:p>
            <a:r>
              <a:rPr lang="en-US" dirty="0" smtClean="0"/>
              <a:t>Implications of early indicators of aggression and hostility</a:t>
            </a:r>
          </a:p>
          <a:p>
            <a:pPr lvl="1"/>
            <a:r>
              <a:rPr lang="en-US" dirty="0" smtClean="0"/>
              <a:t>Child emotion regulation and social cognition </a:t>
            </a:r>
          </a:p>
          <a:p>
            <a:pPr lvl="1"/>
            <a:r>
              <a:rPr lang="en-US" dirty="0" smtClean="0"/>
              <a:t>Motivation</a:t>
            </a:r>
          </a:p>
          <a:p>
            <a:pPr lvl="1"/>
            <a:endParaRPr lang="en-US" dirty="0"/>
          </a:p>
          <a:p>
            <a:pPr lvl="1"/>
            <a:endParaRPr lang="en-US" dirty="0" smtClean="0"/>
          </a:p>
          <a:p>
            <a:pPr lvl="1"/>
            <a:endParaRPr lang="en-US" dirty="0"/>
          </a:p>
          <a:p>
            <a:pPr lvl="1"/>
            <a:endParaRPr lang="en-US" dirty="0"/>
          </a:p>
          <a:p>
            <a:endParaRPr lang="en-US" dirty="0"/>
          </a:p>
        </p:txBody>
      </p:sp>
    </p:spTree>
    <p:extLst>
      <p:ext uri="{BB962C8B-B14F-4D97-AF65-F5344CB8AC3E}">
        <p14:creationId xmlns:p14="http://schemas.microsoft.com/office/powerpoint/2010/main" val="531980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3" name="Shape 83"/>
          <p:cNvSpPr txBox="1">
            <a:spLocks noGrp="1"/>
          </p:cNvSpPr>
          <p:nvPr>
            <p:ph type="sldNum" idx="4294967295"/>
          </p:nvPr>
        </p:nvSpPr>
        <p:spPr>
          <a:xfrm>
            <a:off x="11307445" y="6231535"/>
            <a:ext cx="731600" cy="524800"/>
          </a:xfrm>
          <a:prstGeom prst="rect">
            <a:avLst/>
          </a:prstGeom>
        </p:spPr>
        <p:txBody>
          <a:bodyPr vert="horz" wrap="square" lIns="121900" tIns="121900" rIns="121900" bIns="121900" rtlCol="0" anchor="ctr" anchorCtr="0">
            <a:noAutofit/>
          </a:bodyPr>
          <a:lstStyle/>
          <a:p>
            <a:fld id="{00000000-1234-1234-1234-123412341234}" type="slidenum">
              <a:rPr lang="en"/>
              <a:pPr/>
              <a:t>32</a:t>
            </a:fld>
            <a:endParaRPr lang="en"/>
          </a:p>
        </p:txBody>
      </p:sp>
      <p:sp>
        <p:nvSpPr>
          <p:cNvPr id="2" name="Subtitle 1"/>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xmlns="" id="{4CFCBFAE-B570-4260-9DD6-AFC913C76856}"/>
              </a:ext>
            </a:extLst>
          </p:cNvPr>
          <p:cNvSpPr>
            <a:spLocks noGrp="1"/>
          </p:cNvSpPr>
          <p:nvPr>
            <p:ph type="ctrTitle"/>
          </p:nvPr>
        </p:nvSpPr>
        <p:spPr>
          <a:xfrm>
            <a:off x="402336" y="208165"/>
            <a:ext cx="8101584" cy="751955"/>
          </a:xfrm>
        </p:spPr>
        <p:txBody>
          <a:bodyPr>
            <a:normAutofit/>
          </a:bodyPr>
          <a:lstStyle/>
          <a:p>
            <a:r>
              <a:rPr lang="en-US" sz="4000" dirty="0"/>
              <a:t>School and Peer Based Interventions</a:t>
            </a:r>
          </a:p>
        </p:txBody>
      </p:sp>
      <p:pic>
        <p:nvPicPr>
          <p:cNvPr id="7" name="Picture 6">
            <a:extLst>
              <a:ext uri="{FF2B5EF4-FFF2-40B4-BE49-F238E27FC236}">
                <a16:creationId xmlns:a16="http://schemas.microsoft.com/office/drawing/2014/main" xmlns="" id="{DCF04730-BCF4-4814-B3CF-578877B877AE}"/>
              </a:ext>
            </a:extLst>
          </p:cNvPr>
          <p:cNvPicPr>
            <a:picLocks noChangeAspect="1"/>
          </p:cNvPicPr>
          <p:nvPr/>
        </p:nvPicPr>
        <p:blipFill>
          <a:blip r:embed="rId3"/>
          <a:stretch>
            <a:fillRect/>
          </a:stretch>
        </p:blipFill>
        <p:spPr>
          <a:xfrm>
            <a:off x="1582683" y="877572"/>
            <a:ext cx="6244833" cy="3268780"/>
          </a:xfrm>
          <a:prstGeom prst="rect">
            <a:avLst/>
          </a:prstGeom>
        </p:spPr>
      </p:pic>
      <p:pic>
        <p:nvPicPr>
          <p:cNvPr id="8" name="Picture 7">
            <a:extLst>
              <a:ext uri="{FF2B5EF4-FFF2-40B4-BE49-F238E27FC236}">
                <a16:creationId xmlns:a16="http://schemas.microsoft.com/office/drawing/2014/main" xmlns="" id="{D88BD55D-23F6-48DD-B887-4D3E490172F5}"/>
              </a:ext>
            </a:extLst>
          </p:cNvPr>
          <p:cNvPicPr>
            <a:picLocks noChangeAspect="1"/>
          </p:cNvPicPr>
          <p:nvPr/>
        </p:nvPicPr>
        <p:blipFill>
          <a:blip r:embed="rId4"/>
          <a:stretch>
            <a:fillRect/>
          </a:stretch>
        </p:blipFill>
        <p:spPr>
          <a:xfrm>
            <a:off x="1678436" y="4234867"/>
            <a:ext cx="5549384" cy="2414968"/>
          </a:xfrm>
          <a:prstGeom prst="rect">
            <a:avLst/>
          </a:prstGeom>
        </p:spPr>
      </p:pic>
    </p:spTree>
    <p:extLst>
      <p:ext uri="{BB962C8B-B14F-4D97-AF65-F5344CB8AC3E}">
        <p14:creationId xmlns:p14="http://schemas.microsoft.com/office/powerpoint/2010/main" val="25229407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9"/>
        <p:cNvGrpSpPr/>
        <p:nvPr/>
      </p:nvGrpSpPr>
      <p:grpSpPr>
        <a:xfrm>
          <a:off x="0" y="0"/>
          <a:ext cx="0" cy="0"/>
          <a:chOff x="0" y="0"/>
          <a:chExt cx="0" cy="0"/>
        </a:xfrm>
      </p:grpSpPr>
      <p:sp>
        <p:nvSpPr>
          <p:cNvPr id="250" name="Shape 250"/>
          <p:cNvSpPr txBox="1">
            <a:spLocks noGrp="1"/>
          </p:cNvSpPr>
          <p:nvPr>
            <p:ph type="ctrTitle" idx="4294967295"/>
          </p:nvPr>
        </p:nvSpPr>
        <p:spPr>
          <a:xfrm>
            <a:off x="2853400" y="233391"/>
            <a:ext cx="6485200" cy="1546400"/>
          </a:xfrm>
          <a:prstGeom prst="rect">
            <a:avLst/>
          </a:prstGeom>
        </p:spPr>
        <p:txBody>
          <a:bodyPr wrap="square" lIns="121900" tIns="121900" rIns="121900" bIns="121900" anchor="b" anchorCtr="0">
            <a:noAutofit/>
          </a:bodyPr>
          <a:lstStyle/>
          <a:p>
            <a:pPr algn="ctr"/>
            <a:r>
              <a:rPr lang="en" sz="8000" dirty="0">
                <a:solidFill>
                  <a:srgbClr val="FFFFFF"/>
                </a:solidFill>
              </a:rPr>
              <a:t>Thanks!</a:t>
            </a:r>
          </a:p>
        </p:txBody>
      </p:sp>
      <p:sp>
        <p:nvSpPr>
          <p:cNvPr id="251" name="Shape 251"/>
          <p:cNvSpPr txBox="1">
            <a:spLocks noGrp="1"/>
          </p:cNvSpPr>
          <p:nvPr>
            <p:ph type="subTitle" idx="4294967295"/>
          </p:nvPr>
        </p:nvSpPr>
        <p:spPr>
          <a:xfrm>
            <a:off x="2901527" y="1637442"/>
            <a:ext cx="6485200" cy="1046400"/>
          </a:xfrm>
          <a:prstGeom prst="rect">
            <a:avLst/>
          </a:prstGeom>
        </p:spPr>
        <p:txBody>
          <a:bodyPr wrap="square" lIns="121900" tIns="121900" rIns="121900" bIns="121900" anchor="t" anchorCtr="0">
            <a:noAutofit/>
          </a:bodyPr>
          <a:lstStyle/>
          <a:p>
            <a:pPr algn="ctr">
              <a:spcBef>
                <a:spcPts val="0"/>
              </a:spcBef>
              <a:buNone/>
            </a:pPr>
            <a:r>
              <a:rPr lang="en" sz="4800" dirty="0">
                <a:solidFill>
                  <a:srgbClr val="FFFFFF"/>
                </a:solidFill>
              </a:rPr>
              <a:t>Questions?</a:t>
            </a:r>
          </a:p>
        </p:txBody>
      </p:sp>
      <p:sp>
        <p:nvSpPr>
          <p:cNvPr id="252" name="Shape 252"/>
          <p:cNvSpPr txBox="1">
            <a:spLocks noGrp="1"/>
          </p:cNvSpPr>
          <p:nvPr>
            <p:ph type="body" idx="4294967295"/>
          </p:nvPr>
        </p:nvSpPr>
        <p:spPr>
          <a:xfrm>
            <a:off x="2853400" y="2744725"/>
            <a:ext cx="6485200" cy="1831600"/>
          </a:xfrm>
          <a:prstGeom prst="rect">
            <a:avLst/>
          </a:prstGeom>
        </p:spPr>
        <p:txBody>
          <a:bodyPr wrap="square" lIns="121900" tIns="121900" rIns="121900" bIns="121900" anchor="t" anchorCtr="0">
            <a:noAutofit/>
          </a:bodyPr>
          <a:lstStyle/>
          <a:p>
            <a:pPr algn="ctr">
              <a:spcBef>
                <a:spcPts val="0"/>
              </a:spcBef>
              <a:buNone/>
            </a:pPr>
            <a:r>
              <a:rPr lang="en" sz="1867" dirty="0">
                <a:solidFill>
                  <a:srgbClr val="FFFFFF"/>
                </a:solidFill>
              </a:rPr>
              <a:t>saggsh@rit.edu</a:t>
            </a:r>
          </a:p>
        </p:txBody>
      </p:sp>
      <p:pic>
        <p:nvPicPr>
          <p:cNvPr id="1026" name="Picture 2" descr="https://www.rit.edu/upub/sites/rit.edu.upub/files/logos/tiger_walking_ri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9236" y="5929869"/>
            <a:ext cx="1262728" cy="906259"/>
          </a:xfrm>
          <a:prstGeom prst="rect">
            <a:avLst/>
          </a:prstGeom>
          <a:effectLst>
            <a:outerShdw blurRad="50800" dist="50800" dir="5400000" algn="ctr" rotWithShape="0">
              <a:srgbClr val="000000">
                <a:alpha val="0"/>
              </a:srgbClr>
            </a:outerShdw>
          </a:effectLst>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3242600" y="3344546"/>
            <a:ext cx="6096000" cy="2585323"/>
          </a:xfrm>
          <a:prstGeom prst="rect">
            <a:avLst/>
          </a:prstGeom>
        </p:spPr>
        <p:txBody>
          <a:bodyPr>
            <a:spAutoFit/>
          </a:bodyPr>
          <a:lstStyle/>
          <a:p>
            <a:pPr algn="ctr"/>
            <a:r>
              <a:rPr lang="en-US" dirty="0">
                <a:solidFill>
                  <a:schemeClr val="bg1"/>
                </a:solidFill>
              </a:rPr>
              <a:t>Acknowledgements: Dr. Jamie </a:t>
            </a:r>
            <a:r>
              <a:rPr lang="en-US" dirty="0" err="1">
                <a:solidFill>
                  <a:schemeClr val="bg1"/>
                </a:solidFill>
              </a:rPr>
              <a:t>Ostrov</a:t>
            </a:r>
            <a:r>
              <a:rPr lang="en-US" dirty="0">
                <a:solidFill>
                  <a:schemeClr val="bg1"/>
                </a:solidFill>
              </a:rPr>
              <a:t>, Dr. Rina Das </a:t>
            </a:r>
            <a:r>
              <a:rPr lang="en-US" dirty="0" err="1">
                <a:solidFill>
                  <a:schemeClr val="bg1"/>
                </a:solidFill>
              </a:rPr>
              <a:t>Eiden</a:t>
            </a:r>
            <a:r>
              <a:rPr lang="en-US" dirty="0">
                <a:solidFill>
                  <a:schemeClr val="bg1"/>
                </a:solidFill>
              </a:rPr>
              <a:t>, Dr. Rebecca Houston, Dr. Kenneth Leonard, Dr. Craig Colder, Dr. Julie Bowker, Dr. Cory Crane, Dr. Lora Park, Meghan Casey, Shannon </a:t>
            </a:r>
            <a:r>
              <a:rPr lang="en-US" dirty="0" err="1">
                <a:solidFill>
                  <a:schemeClr val="bg1"/>
                </a:solidFill>
              </a:rPr>
              <a:t>Shisler</a:t>
            </a:r>
            <a:r>
              <a:rPr lang="en-US" dirty="0">
                <a:solidFill>
                  <a:schemeClr val="bg1"/>
                </a:solidFill>
              </a:rPr>
              <a:t>, Dr. Kim </a:t>
            </a:r>
            <a:r>
              <a:rPr lang="en-US" dirty="0" err="1">
                <a:solidFill>
                  <a:schemeClr val="bg1"/>
                </a:solidFill>
              </a:rPr>
              <a:t>Kamper</a:t>
            </a:r>
            <a:r>
              <a:rPr lang="en-US" dirty="0">
                <a:solidFill>
                  <a:schemeClr val="bg1"/>
                </a:solidFill>
              </a:rPr>
              <a:t>, Research Institute on Addictions (NIAAA T32 Fellowship), University </a:t>
            </a:r>
            <a:r>
              <a:rPr lang="en-US">
                <a:solidFill>
                  <a:schemeClr val="bg1"/>
                </a:solidFill>
              </a:rPr>
              <a:t>at Buffalo Mark </a:t>
            </a:r>
            <a:r>
              <a:rPr lang="en-US" dirty="0">
                <a:solidFill>
                  <a:schemeClr val="bg1"/>
                </a:solidFill>
              </a:rPr>
              <a:t>Diamond Research Fund, and all of the Research Assistants in the UB and RIT Social Development Laboratories and in the Growing Up Healthy Study as all of the participating families </a:t>
            </a:r>
          </a:p>
        </p:txBody>
      </p:sp>
    </p:spTree>
    <p:extLst>
      <p:ext uri="{BB962C8B-B14F-4D97-AF65-F5344CB8AC3E}">
        <p14:creationId xmlns:p14="http://schemas.microsoft.com/office/powerpoint/2010/main" val="29530350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7" name="Title 1"/>
          <p:cNvSpPr>
            <a:spLocks noGrp="1"/>
          </p:cNvSpPr>
          <p:nvPr>
            <p:ph type="title"/>
          </p:nvPr>
        </p:nvSpPr>
        <p:spPr>
          <a:xfrm>
            <a:off x="312821" y="0"/>
            <a:ext cx="8229600" cy="1066800"/>
          </a:xfrm>
        </p:spPr>
        <p:txBody>
          <a:bodyPr>
            <a:normAutofit/>
          </a:bodyPr>
          <a:lstStyle/>
          <a:p>
            <a:r>
              <a:rPr lang="en-US" dirty="0"/>
              <a:t>Aggression</a:t>
            </a:r>
          </a:p>
        </p:txBody>
      </p:sp>
      <p:sp>
        <p:nvSpPr>
          <p:cNvPr id="18" name="Content Placeholder 2"/>
          <p:cNvSpPr txBox="1">
            <a:spLocks/>
          </p:cNvSpPr>
          <p:nvPr/>
        </p:nvSpPr>
        <p:spPr>
          <a:xfrm>
            <a:off x="312821" y="1066800"/>
            <a:ext cx="8229600" cy="6190349"/>
          </a:xfrm>
          <a:prstGeom prst="rect">
            <a:avLst/>
          </a:prstGeom>
        </p:spPr>
        <p:txBody>
          <a:bodyPr vert="horz" wrap="square" lIns="91425" tIns="91425" rIns="91425" bIns="91425" rtlCol="0" anchor="t" anchorCtr="0">
            <a:normAutofit/>
          </a:bodyPr>
          <a:lstStyle>
            <a:lvl1pPr marL="228600" lvl="0" indent="-228600" algn="l" defTabSz="914400" rtl="0" eaLnBrk="1" latinLnBrk="0" hangingPunct="1">
              <a:lnSpc>
                <a:spcPct val="90000"/>
              </a:lnSpc>
              <a:spcBef>
                <a:spcPts val="0"/>
              </a:spcBef>
              <a:buSzPts val="1200"/>
              <a:buFont typeface="Arial" panose="020B0604020202020204" pitchFamily="34" charset="0"/>
              <a:buChar char="×"/>
              <a:defRPr sz="1600" kern="1200">
                <a:solidFill>
                  <a:schemeClr val="tx1"/>
                </a:solidFill>
                <a:latin typeface="+mn-lt"/>
                <a:ea typeface="+mn-ea"/>
                <a:cs typeface="+mn-cs"/>
              </a:defRPr>
            </a:lvl1pPr>
            <a:lvl2pPr marL="685800" lvl="1" indent="-228600" algn="l" defTabSz="914400" rtl="0" eaLnBrk="1" latinLnBrk="0" hangingPunct="1">
              <a:lnSpc>
                <a:spcPct val="90000"/>
              </a:lnSpc>
              <a:spcBef>
                <a:spcPts val="0"/>
              </a:spcBef>
              <a:buSzPts val="1200"/>
              <a:buFont typeface="Arial" panose="020B0604020202020204" pitchFamily="34" charset="0"/>
              <a:buChar char="×"/>
              <a:defRPr sz="1600" kern="1200">
                <a:solidFill>
                  <a:schemeClr val="tx1"/>
                </a:solidFill>
                <a:latin typeface="+mn-lt"/>
                <a:ea typeface="+mn-ea"/>
                <a:cs typeface="+mn-cs"/>
              </a:defRPr>
            </a:lvl2pPr>
            <a:lvl3pPr marL="1143000" lvl="2" indent="-228600" algn="l" defTabSz="914400" rtl="0" eaLnBrk="1" latinLnBrk="0" hangingPunct="1">
              <a:lnSpc>
                <a:spcPct val="90000"/>
              </a:lnSpc>
              <a:spcBef>
                <a:spcPts val="0"/>
              </a:spcBef>
              <a:buSzPts val="1200"/>
              <a:buFont typeface="Arial" panose="020B0604020202020204" pitchFamily="34" charset="0"/>
              <a:buChar char="×"/>
              <a:defRPr sz="1600" kern="1200">
                <a:solidFill>
                  <a:schemeClr val="tx1"/>
                </a:solidFill>
                <a:latin typeface="+mn-lt"/>
                <a:ea typeface="+mn-ea"/>
                <a:cs typeface="+mn-cs"/>
              </a:defRPr>
            </a:lvl3pPr>
            <a:lvl4pPr marL="1600200" lvl="3" indent="-228600" algn="l" defTabSz="914400" rtl="0" eaLnBrk="1" latinLnBrk="0" hangingPunct="1">
              <a:lnSpc>
                <a:spcPct val="90000"/>
              </a:lnSpc>
              <a:spcBef>
                <a:spcPts val="0"/>
              </a:spcBef>
              <a:buSzPts val="1200"/>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0"/>
              </a:spcBef>
              <a:buSzPts val="1200"/>
              <a:buFont typeface="Arial" panose="020B0604020202020204" pitchFamily="34" charset="0"/>
              <a:buChar char="○"/>
              <a:defRPr sz="1600" kern="1200">
                <a:solidFill>
                  <a:schemeClr val="tx1"/>
                </a:solidFill>
                <a:latin typeface="+mn-lt"/>
                <a:ea typeface="+mn-ea"/>
                <a:cs typeface="+mn-cs"/>
              </a:defRPr>
            </a:lvl5pPr>
            <a:lvl6pPr marL="2514600" lvl="5" indent="-228600" algn="l" defTabSz="914400" rtl="0" eaLnBrk="1" latinLnBrk="0" hangingPunct="1">
              <a:lnSpc>
                <a:spcPct val="90000"/>
              </a:lnSpc>
              <a:spcBef>
                <a:spcPts val="0"/>
              </a:spcBef>
              <a:buSzPts val="1200"/>
              <a:buFont typeface="Arial" panose="020B0604020202020204" pitchFamily="34" charset="0"/>
              <a:buChar char="■"/>
              <a:defRPr sz="1600" kern="1200">
                <a:solidFill>
                  <a:schemeClr val="tx1"/>
                </a:solidFill>
                <a:latin typeface="+mn-lt"/>
                <a:ea typeface="+mn-ea"/>
                <a:cs typeface="+mn-cs"/>
              </a:defRPr>
            </a:lvl6pPr>
            <a:lvl7pPr marL="2971800" lvl="6" indent="-228600" algn="l" defTabSz="914400" rtl="0" eaLnBrk="1" latinLnBrk="0" hangingPunct="1">
              <a:lnSpc>
                <a:spcPct val="90000"/>
              </a:lnSpc>
              <a:spcBef>
                <a:spcPts val="0"/>
              </a:spcBef>
              <a:buSzPts val="1200"/>
              <a:buFont typeface="Arial" panose="020B0604020202020204" pitchFamily="34" charset="0"/>
              <a:buChar char="●"/>
              <a:defRPr sz="1600" kern="1200">
                <a:solidFill>
                  <a:schemeClr val="tx1"/>
                </a:solidFill>
                <a:latin typeface="+mn-lt"/>
                <a:ea typeface="+mn-ea"/>
                <a:cs typeface="+mn-cs"/>
              </a:defRPr>
            </a:lvl7pPr>
            <a:lvl8pPr marL="3429000" lvl="7" indent="-228600" algn="l" defTabSz="914400" rtl="0" eaLnBrk="1" latinLnBrk="0" hangingPunct="1">
              <a:lnSpc>
                <a:spcPct val="90000"/>
              </a:lnSpc>
              <a:spcBef>
                <a:spcPts val="0"/>
              </a:spcBef>
              <a:buSzPts val="1200"/>
              <a:buFont typeface="Arial" panose="020B0604020202020204" pitchFamily="34" charset="0"/>
              <a:buChar char="○"/>
              <a:defRPr sz="1600" kern="1200">
                <a:solidFill>
                  <a:schemeClr val="tx1"/>
                </a:solidFill>
                <a:latin typeface="+mn-lt"/>
                <a:ea typeface="+mn-ea"/>
                <a:cs typeface="+mn-cs"/>
              </a:defRPr>
            </a:lvl8pPr>
            <a:lvl9pPr marL="3886200" lvl="8" indent="-228600" algn="l" defTabSz="914400" rtl="0" eaLnBrk="1" latinLnBrk="0" hangingPunct="1">
              <a:lnSpc>
                <a:spcPct val="90000"/>
              </a:lnSpc>
              <a:spcBef>
                <a:spcPts val="0"/>
              </a:spcBef>
              <a:buSzPts val="1200"/>
              <a:buFont typeface="Arial" panose="020B0604020202020204" pitchFamily="34" charset="0"/>
              <a:buChar char="■"/>
              <a:defRPr sz="1600" kern="1200">
                <a:solidFill>
                  <a:schemeClr val="tx1"/>
                </a:solidFill>
                <a:latin typeface="+mn-lt"/>
                <a:ea typeface="+mn-ea"/>
                <a:cs typeface="+mn-cs"/>
              </a:defRPr>
            </a:lvl9pPr>
          </a:lstStyle>
          <a:p>
            <a:r>
              <a:rPr lang="en-US" sz="3200" dirty="0"/>
              <a:t>Forms of Aggression</a:t>
            </a:r>
          </a:p>
          <a:p>
            <a:endParaRPr lang="en-US" dirty="0"/>
          </a:p>
          <a:p>
            <a:pPr lvl="1"/>
            <a:r>
              <a:rPr lang="en-US" sz="2800" dirty="0"/>
              <a:t>Physical: Intent to hurt another individual using physical force or the threat of physical harm </a:t>
            </a:r>
            <a:r>
              <a:rPr lang="en-US" sz="2200" dirty="0"/>
              <a:t>(Dodge et al., 2006)</a:t>
            </a:r>
            <a:endParaRPr lang="en-US" dirty="0"/>
          </a:p>
          <a:p>
            <a:pPr lvl="2"/>
            <a:r>
              <a:rPr lang="en-US" sz="2400" dirty="0"/>
              <a:t>Examples: </a:t>
            </a:r>
            <a:r>
              <a:rPr lang="en-US" sz="2400" dirty="0" smtClean="0"/>
              <a:t>Hitting</a:t>
            </a:r>
            <a:r>
              <a:rPr lang="en-US" sz="2400" dirty="0"/>
              <a:t>, taking objects, kicking</a:t>
            </a:r>
          </a:p>
          <a:p>
            <a:pPr lvl="2"/>
            <a:endParaRPr lang="en-US" sz="2400" dirty="0"/>
          </a:p>
          <a:p>
            <a:pPr lvl="2"/>
            <a:endParaRPr lang="en-US" dirty="0"/>
          </a:p>
          <a:p>
            <a:pPr lvl="1">
              <a:lnSpc>
                <a:spcPct val="80000"/>
              </a:lnSpc>
            </a:pPr>
            <a:r>
              <a:rPr lang="en-US" sz="2800" dirty="0"/>
              <a:t>Relational: The removal or the threat of the removal of relationships as the means of harm </a:t>
            </a:r>
            <a:r>
              <a:rPr lang="en-US" sz="2200" dirty="0"/>
              <a:t>(Crick &amp; </a:t>
            </a:r>
            <a:r>
              <a:rPr lang="en-US" sz="2200" dirty="0" err="1"/>
              <a:t>Grotpeter</a:t>
            </a:r>
            <a:r>
              <a:rPr lang="en-US" sz="2200" dirty="0"/>
              <a:t>, 1995)</a:t>
            </a:r>
          </a:p>
          <a:p>
            <a:pPr lvl="2">
              <a:lnSpc>
                <a:spcPct val="80000"/>
              </a:lnSpc>
            </a:pPr>
            <a:r>
              <a:rPr lang="en-US" sz="2400" dirty="0"/>
              <a:t>Examples: Gossip, silent treatment, exclusion</a:t>
            </a:r>
          </a:p>
          <a:p>
            <a:pPr lvl="2">
              <a:lnSpc>
                <a:spcPct val="80000"/>
              </a:lnSpc>
            </a:pPr>
            <a:endParaRPr lang="en-US" sz="2400" dirty="0"/>
          </a:p>
          <a:p>
            <a:pPr lvl="1">
              <a:lnSpc>
                <a:spcPct val="80000"/>
              </a:lnSpc>
            </a:pPr>
            <a:endParaRPr lang="en-US" sz="2000" dirty="0"/>
          </a:p>
          <a:p>
            <a:pPr lvl="1">
              <a:lnSpc>
                <a:spcPct val="80000"/>
              </a:lnSpc>
            </a:pPr>
            <a:r>
              <a:rPr lang="en-US" sz="2800" dirty="0"/>
              <a:t>Verbal Aggression: Harming through verbal assault or taunting </a:t>
            </a:r>
          </a:p>
          <a:p>
            <a:pPr lvl="2">
              <a:lnSpc>
                <a:spcPct val="80000"/>
              </a:lnSpc>
            </a:pPr>
            <a:r>
              <a:rPr lang="en-US" sz="2400" dirty="0"/>
              <a:t>Examples: Teasing and name calling</a:t>
            </a:r>
          </a:p>
          <a:p>
            <a:pPr lvl="2">
              <a:lnSpc>
                <a:spcPct val="80000"/>
              </a:lnSpc>
            </a:pPr>
            <a:endParaRPr lang="en-US" dirty="0"/>
          </a:p>
        </p:txBody>
      </p:sp>
    </p:spTree>
    <p:extLst>
      <p:ext uri="{BB962C8B-B14F-4D97-AF65-F5344CB8AC3E}">
        <p14:creationId xmlns:p14="http://schemas.microsoft.com/office/powerpoint/2010/main" val="56453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295" y="625380"/>
            <a:ext cx="10331116" cy="1143200"/>
          </a:xfrm>
        </p:spPr>
        <p:txBody>
          <a:bodyPr>
            <a:normAutofit fontScale="90000"/>
          </a:bodyPr>
          <a:lstStyle/>
          <a:p>
            <a:r>
              <a:rPr lang="en-US" dirty="0"/>
              <a:t>Aggression is considered to be a core factor in adverse health outcomes for children </a:t>
            </a:r>
            <a:r>
              <a:rPr lang="en-US" sz="3600" dirty="0"/>
              <a:t>(Eisner &amp; </a:t>
            </a:r>
            <a:r>
              <a:rPr lang="en-US" sz="3600" dirty="0" err="1"/>
              <a:t>Malti</a:t>
            </a:r>
            <a:r>
              <a:rPr lang="en-US" sz="3600" dirty="0"/>
              <a:t>, 2015)</a:t>
            </a:r>
          </a:p>
        </p:txBody>
      </p:sp>
      <p:sp>
        <p:nvSpPr>
          <p:cNvPr id="3" name="Text Placeholder 2"/>
          <p:cNvSpPr>
            <a:spLocks noGrp="1"/>
          </p:cNvSpPr>
          <p:nvPr>
            <p:ph type="body" idx="1"/>
          </p:nvPr>
        </p:nvSpPr>
        <p:spPr>
          <a:xfrm>
            <a:off x="609600" y="1768580"/>
            <a:ext cx="7640735" cy="4539916"/>
          </a:xfrm>
        </p:spPr>
        <p:txBody>
          <a:bodyPr>
            <a:normAutofit/>
          </a:bodyPr>
          <a:lstStyle/>
          <a:p>
            <a:r>
              <a:rPr lang="en-US" sz="2800" dirty="0"/>
              <a:t>Engaging in early relational and physical aggression is associated with maladjustment, such as peer rejection and engaging in less prosocial behavior </a:t>
            </a:r>
          </a:p>
          <a:p>
            <a:endParaRPr lang="en-US" sz="2800" dirty="0"/>
          </a:p>
          <a:p>
            <a:r>
              <a:rPr lang="en-US" sz="2800" dirty="0"/>
              <a:t>Later in development aggression is associated with mental health outcomes (e.g., ADHD, depression, eating disorders), as well as alcohol and drug abuse, school dropout, and violence and delinquency </a:t>
            </a:r>
          </a:p>
          <a:p>
            <a:endParaRPr lang="en-US" dirty="0"/>
          </a:p>
          <a:p>
            <a:pPr marL="0" indent="0">
              <a:buNone/>
            </a:pPr>
            <a:endParaRPr lang="en-US" dirty="0"/>
          </a:p>
        </p:txBody>
      </p:sp>
      <p:sp>
        <p:nvSpPr>
          <p:cNvPr id="6" name="TextBox 5"/>
          <p:cNvSpPr txBox="1"/>
          <p:nvPr/>
        </p:nvSpPr>
        <p:spPr>
          <a:xfrm>
            <a:off x="3753853" y="5534561"/>
            <a:ext cx="8438147" cy="1323439"/>
          </a:xfrm>
          <a:prstGeom prst="rect">
            <a:avLst/>
          </a:prstGeom>
          <a:noFill/>
        </p:spPr>
        <p:txBody>
          <a:bodyPr wrap="square" rtlCol="0">
            <a:spAutoFit/>
          </a:bodyPr>
          <a:lstStyle/>
          <a:p>
            <a:r>
              <a:rPr lang="en-US" sz="1600" dirty="0"/>
              <a:t>(Birch &amp; Ladd, 1998; </a:t>
            </a:r>
            <a:r>
              <a:rPr lang="en-US" sz="1600" dirty="0" err="1"/>
              <a:t>Broidy</a:t>
            </a:r>
            <a:r>
              <a:rPr lang="en-US" sz="1600" dirty="0"/>
              <a:t> et al., 2003; Brook, Whiteman, Finch, &amp; Cohen, 1996; Crick, Casas, &amp; Mosher, 1997; </a:t>
            </a:r>
            <a:r>
              <a:rPr lang="en-US" sz="1600" dirty="0" err="1"/>
              <a:t>Grotpeter</a:t>
            </a:r>
            <a:r>
              <a:rPr lang="en-US" sz="1600" dirty="0"/>
              <a:t> &amp; Crick, 1996; Crick, </a:t>
            </a:r>
            <a:r>
              <a:rPr lang="en-US" sz="1600" dirty="0" err="1"/>
              <a:t>Ostrov</a:t>
            </a:r>
            <a:r>
              <a:rPr lang="en-US" sz="1600" dirty="0"/>
              <a:t>, &amp; Werner, 2006; Crick, </a:t>
            </a:r>
            <a:r>
              <a:rPr lang="en-US" sz="1600" dirty="0" err="1"/>
              <a:t>Ostrov</a:t>
            </a:r>
            <a:r>
              <a:rPr lang="en-US" sz="1600" dirty="0"/>
              <a:t>, Burr, Cullerton-Sen, Jansen-</a:t>
            </a:r>
            <a:r>
              <a:rPr lang="en-US" sz="1600" dirty="0" err="1"/>
              <a:t>Yeh</a:t>
            </a:r>
            <a:r>
              <a:rPr lang="en-US" sz="1600" dirty="0"/>
              <a:t>, &amp; Ralston, 2006; </a:t>
            </a:r>
            <a:r>
              <a:rPr lang="en-US" sz="1600" dirty="0" err="1"/>
              <a:t>Heilbron</a:t>
            </a:r>
            <a:r>
              <a:rPr lang="en-US" sz="1600" dirty="0"/>
              <a:t> &amp; </a:t>
            </a:r>
            <a:r>
              <a:rPr lang="en-US" sz="1600" dirty="0" err="1"/>
              <a:t>Prinstein</a:t>
            </a:r>
            <a:r>
              <a:rPr lang="en-US" sz="1600" dirty="0"/>
              <a:t>, 2008; </a:t>
            </a:r>
            <a:r>
              <a:rPr lang="en-US" sz="1600" dirty="0" err="1"/>
              <a:t>Kokko</a:t>
            </a:r>
            <a:r>
              <a:rPr lang="en-US" sz="1600" dirty="0"/>
              <a:t>, Tremblay, </a:t>
            </a:r>
            <a:r>
              <a:rPr lang="en-US" sz="1600" dirty="0" err="1"/>
              <a:t>Lacourse</a:t>
            </a:r>
            <a:r>
              <a:rPr lang="en-US" sz="1600" dirty="0"/>
              <a:t>, Nagin, &amp; </a:t>
            </a:r>
            <a:r>
              <a:rPr lang="en-US" sz="1600" dirty="0" err="1"/>
              <a:t>Vitaro</a:t>
            </a:r>
            <a:r>
              <a:rPr lang="en-US" sz="1600" dirty="0"/>
              <a:t>, 2006; Murray-Close, </a:t>
            </a:r>
            <a:r>
              <a:rPr lang="en-US" sz="1600" dirty="0" err="1"/>
              <a:t>Ostrov</a:t>
            </a:r>
            <a:r>
              <a:rPr lang="en-US" sz="1600" dirty="0"/>
              <a:t>, &amp; Crick, 2007; </a:t>
            </a:r>
            <a:r>
              <a:rPr lang="en-US" sz="1600" dirty="0" err="1"/>
              <a:t>Prinstein</a:t>
            </a:r>
            <a:r>
              <a:rPr lang="en-US" sz="1600" dirty="0"/>
              <a:t>, </a:t>
            </a:r>
            <a:r>
              <a:rPr lang="en-US" sz="1600" dirty="0" err="1"/>
              <a:t>Boergers</a:t>
            </a:r>
            <a:r>
              <a:rPr lang="en-US" sz="1600" dirty="0"/>
              <a:t>, &amp; </a:t>
            </a:r>
            <a:r>
              <a:rPr lang="en-US" sz="1600" dirty="0" err="1"/>
              <a:t>Vernberg</a:t>
            </a:r>
            <a:r>
              <a:rPr lang="en-US" sz="1600" dirty="0"/>
              <a:t>, 2001; </a:t>
            </a:r>
            <a:r>
              <a:rPr lang="en-US" sz="1600" dirty="0" err="1"/>
              <a:t>Storch</a:t>
            </a:r>
            <a:r>
              <a:rPr lang="en-US" sz="1600" dirty="0"/>
              <a:t>, </a:t>
            </a:r>
            <a:r>
              <a:rPr lang="en-US" sz="1600" dirty="0" err="1"/>
              <a:t>Bagner</a:t>
            </a:r>
            <a:r>
              <a:rPr lang="en-US" sz="1600" dirty="0"/>
              <a:t>, </a:t>
            </a:r>
            <a:r>
              <a:rPr lang="en-US" sz="1600" dirty="0" err="1"/>
              <a:t>Geffken</a:t>
            </a:r>
            <a:r>
              <a:rPr lang="en-US" sz="1600" dirty="0"/>
              <a:t>, &amp; </a:t>
            </a:r>
            <a:r>
              <a:rPr lang="en-US" sz="1600" dirty="0" err="1"/>
              <a:t>Baumeister</a:t>
            </a:r>
            <a:r>
              <a:rPr lang="en-US" sz="1600" dirty="0"/>
              <a:t>, 2004; Werner &amp; Crick, 1999; </a:t>
            </a:r>
            <a:r>
              <a:rPr lang="en-US" sz="1600" dirty="0" err="1"/>
              <a:t>Zalecki</a:t>
            </a:r>
            <a:r>
              <a:rPr lang="en-US" sz="1600" dirty="0"/>
              <a:t> &amp; </a:t>
            </a:r>
            <a:r>
              <a:rPr lang="en-US" sz="1600" dirty="0" err="1"/>
              <a:t>Hinshaw</a:t>
            </a:r>
            <a:r>
              <a:rPr lang="en-US" sz="1600" dirty="0"/>
              <a:t>, 2004)</a:t>
            </a:r>
          </a:p>
        </p:txBody>
      </p:sp>
    </p:spTree>
    <p:extLst>
      <p:ext uri="{BB962C8B-B14F-4D97-AF65-F5344CB8AC3E}">
        <p14:creationId xmlns:p14="http://schemas.microsoft.com/office/powerpoint/2010/main" val="79445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641" y="205565"/>
            <a:ext cx="10515600" cy="1325563"/>
          </a:xfrm>
        </p:spPr>
        <p:txBody>
          <a:bodyPr/>
          <a:lstStyle/>
          <a:p>
            <a:r>
              <a:rPr lang="en-US" dirty="0"/>
              <a:t>Importance of Early Childhood</a:t>
            </a:r>
          </a:p>
        </p:txBody>
      </p:sp>
      <p:sp>
        <p:nvSpPr>
          <p:cNvPr id="3" name="Content Placeholder 2"/>
          <p:cNvSpPr>
            <a:spLocks noGrp="1"/>
          </p:cNvSpPr>
          <p:nvPr>
            <p:ph idx="1"/>
          </p:nvPr>
        </p:nvSpPr>
        <p:spPr>
          <a:xfrm>
            <a:off x="244641" y="1531127"/>
            <a:ext cx="10515600" cy="5014051"/>
          </a:xfrm>
        </p:spPr>
        <p:txBody>
          <a:bodyPr>
            <a:normAutofit/>
          </a:bodyPr>
          <a:lstStyle/>
          <a:p>
            <a:pPr marL="0" indent="0">
              <a:buNone/>
            </a:pPr>
            <a:r>
              <a:rPr lang="en-US" dirty="0"/>
              <a:t>Infancy and early childhood (i.e., ages 3 to 5) are </a:t>
            </a:r>
            <a:r>
              <a:rPr lang="en-US" dirty="0" smtClean="0"/>
              <a:t>important </a:t>
            </a:r>
            <a:r>
              <a:rPr lang="en-US" dirty="0"/>
              <a:t>times for the development of several </a:t>
            </a:r>
            <a:r>
              <a:rPr lang="en-US" dirty="0" smtClean="0"/>
              <a:t>key cognitive </a:t>
            </a:r>
            <a:r>
              <a:rPr lang="en-US" dirty="0"/>
              <a:t>and social developmental tasks</a:t>
            </a:r>
            <a:r>
              <a:rPr lang="en-US" dirty="0" smtClean="0"/>
              <a:t>:</a:t>
            </a:r>
          </a:p>
          <a:p>
            <a:pPr marL="0" indent="0">
              <a:buNone/>
            </a:pPr>
            <a:endParaRPr lang="en-US" dirty="0"/>
          </a:p>
          <a:p>
            <a:pPr lvl="1"/>
            <a:r>
              <a:rPr lang="en-US" dirty="0"/>
              <a:t>Learning to intentionally focus and pay attention to their environments </a:t>
            </a:r>
          </a:p>
          <a:p>
            <a:pPr lvl="1"/>
            <a:r>
              <a:rPr lang="en-US" dirty="0"/>
              <a:t>Increasing language and memory capabilities</a:t>
            </a:r>
          </a:p>
          <a:p>
            <a:pPr lvl="1"/>
            <a:r>
              <a:rPr lang="en-US" dirty="0"/>
              <a:t>Changes in social perspective</a:t>
            </a:r>
          </a:p>
          <a:p>
            <a:pPr lvl="1"/>
            <a:r>
              <a:rPr lang="en-US" dirty="0"/>
              <a:t>Developing the ability to consciously self-regulate their own thoughts, behaviors, and emotions </a:t>
            </a:r>
          </a:p>
          <a:p>
            <a:pPr lvl="1"/>
            <a:r>
              <a:rPr lang="en-US" dirty="0"/>
              <a:t>Greater experiences with peer relationships as enter toddlerhood and preschool</a:t>
            </a:r>
          </a:p>
          <a:p>
            <a:endParaRPr lang="en-US" dirty="0"/>
          </a:p>
        </p:txBody>
      </p:sp>
    </p:spTree>
    <p:extLst>
      <p:ext uri="{BB962C8B-B14F-4D97-AF65-F5344CB8AC3E}">
        <p14:creationId xmlns:p14="http://schemas.microsoft.com/office/powerpoint/2010/main" val="3589523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ctrTitle"/>
          </p:nvPr>
        </p:nvSpPr>
        <p:spPr>
          <a:xfrm>
            <a:off x="914400" y="2747470"/>
            <a:ext cx="5694947" cy="1546400"/>
          </a:xfrm>
          <a:prstGeom prst="rect">
            <a:avLst/>
          </a:prstGeom>
        </p:spPr>
        <p:txBody>
          <a:bodyPr vert="horz" wrap="square" lIns="121900" tIns="121900" rIns="121900" bIns="121900" rtlCol="0" anchor="b" anchorCtr="0">
            <a:noAutofit/>
          </a:bodyPr>
          <a:lstStyle/>
          <a:p>
            <a:r>
              <a:rPr lang="en" dirty="0">
                <a:solidFill>
                  <a:srgbClr val="1155CC"/>
                </a:solidFill>
              </a:rPr>
              <a:t>Early Aggression and Hostility</a:t>
            </a:r>
            <a:endParaRPr lang="en"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86926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853" y="152400"/>
            <a:ext cx="10844463" cy="1143000"/>
          </a:xfrm>
        </p:spPr>
        <p:txBody>
          <a:bodyPr>
            <a:noAutofit/>
          </a:bodyPr>
          <a:lstStyle/>
          <a:p>
            <a:r>
              <a:rPr lang="en-US" sz="4000" dirty="0"/>
              <a:t>Developmental Changes in Physical Aggression</a:t>
            </a:r>
          </a:p>
        </p:txBody>
      </p:sp>
      <p:sp>
        <p:nvSpPr>
          <p:cNvPr id="3" name="Content Placeholder 2"/>
          <p:cNvSpPr>
            <a:spLocks noGrp="1"/>
          </p:cNvSpPr>
          <p:nvPr>
            <p:ph idx="1"/>
          </p:nvPr>
        </p:nvSpPr>
        <p:spPr>
          <a:xfrm>
            <a:off x="1905000" y="1295401"/>
            <a:ext cx="8229600" cy="4525963"/>
          </a:xfrm>
        </p:spPr>
        <p:txBody>
          <a:bodyPr/>
          <a:lstStyle/>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828801" y="1038958"/>
            <a:ext cx="8666629" cy="5666642"/>
          </a:xfrm>
          <a:prstGeom prst="rect">
            <a:avLst/>
          </a:prstGeom>
          <a:noFill/>
          <a:ln w="9525">
            <a:noFill/>
            <a:miter lim="800000"/>
            <a:headEnd/>
            <a:tailEnd/>
          </a:ln>
        </p:spPr>
      </p:pic>
      <p:sp>
        <p:nvSpPr>
          <p:cNvPr id="7" name="TextBox 6"/>
          <p:cNvSpPr txBox="1"/>
          <p:nvPr/>
        </p:nvSpPr>
        <p:spPr>
          <a:xfrm>
            <a:off x="3886200" y="6504802"/>
            <a:ext cx="9753600" cy="276999"/>
          </a:xfrm>
          <a:prstGeom prst="rect">
            <a:avLst/>
          </a:prstGeom>
          <a:noFill/>
        </p:spPr>
        <p:txBody>
          <a:bodyPr wrap="square" rtlCol="0">
            <a:spAutoFit/>
          </a:bodyPr>
          <a:lstStyle/>
          <a:p>
            <a:r>
              <a:rPr lang="en-US" sz="1200" dirty="0"/>
              <a:t>From the Monographs of the Society for Research in Child Development, 2004 (4)</a:t>
            </a:r>
          </a:p>
        </p:txBody>
      </p:sp>
      <p:sp>
        <p:nvSpPr>
          <p:cNvPr id="6" name="Rectangle 5"/>
          <p:cNvSpPr/>
          <p:nvPr/>
        </p:nvSpPr>
        <p:spPr>
          <a:xfrm>
            <a:off x="2819400" y="1828800"/>
            <a:ext cx="1295400" cy="1600200"/>
          </a:xfrm>
          <a:prstGeom prst="rect">
            <a:avLst/>
          </a:prstGeom>
          <a:noFill/>
          <a:ln w="28575">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213684" y="4027714"/>
            <a:ext cx="1828800" cy="1295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346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2" name="Text Placeholder 1"/>
          <p:cNvSpPr>
            <a:spLocks noGrp="1"/>
          </p:cNvSpPr>
          <p:nvPr>
            <p:ph type="body" idx="1"/>
          </p:nvPr>
        </p:nvSpPr>
        <p:spPr>
          <a:xfrm>
            <a:off x="3376447" y="1004797"/>
            <a:ext cx="5569600" cy="1236481"/>
          </a:xfrm>
        </p:spPr>
        <p:txBody>
          <a:bodyPr/>
          <a:lstStyle/>
          <a:p>
            <a:pPr marL="0" indent="0">
              <a:buNone/>
            </a:pPr>
            <a:r>
              <a:rPr lang="en-US" dirty="0"/>
              <a:t>Persisting through childhood and adolescence</a:t>
            </a:r>
          </a:p>
        </p:txBody>
      </p:sp>
      <p:pic>
        <p:nvPicPr>
          <p:cNvPr id="4" name="Picture 3"/>
          <p:cNvPicPr>
            <a:picLocks noChangeAspect="1"/>
          </p:cNvPicPr>
          <p:nvPr/>
        </p:nvPicPr>
        <p:blipFill>
          <a:blip r:embed="rId3"/>
          <a:stretch>
            <a:fillRect/>
          </a:stretch>
        </p:blipFill>
        <p:spPr>
          <a:xfrm>
            <a:off x="3213406" y="2355866"/>
            <a:ext cx="6199338" cy="2477391"/>
          </a:xfrm>
          <a:prstGeom prst="rect">
            <a:avLst/>
          </a:prstGeom>
        </p:spPr>
      </p:pic>
      <p:sp>
        <p:nvSpPr>
          <p:cNvPr id="5" name="Oval 4"/>
          <p:cNvSpPr/>
          <p:nvPr/>
        </p:nvSpPr>
        <p:spPr>
          <a:xfrm>
            <a:off x="3863854" y="2558143"/>
            <a:ext cx="5082193" cy="1273627"/>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863854" y="4269668"/>
            <a:ext cx="433137" cy="4028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120511" y="6488668"/>
            <a:ext cx="3705726" cy="369332"/>
          </a:xfrm>
          <a:prstGeom prst="rect">
            <a:avLst/>
          </a:prstGeom>
          <a:noFill/>
        </p:spPr>
        <p:txBody>
          <a:bodyPr wrap="square" rtlCol="0">
            <a:spAutoFit/>
          </a:bodyPr>
          <a:lstStyle/>
          <a:p>
            <a:r>
              <a:rPr lang="en-US" dirty="0"/>
              <a:t>From Tremblay and Cote (2009)</a:t>
            </a:r>
          </a:p>
        </p:txBody>
      </p:sp>
    </p:spTree>
    <p:extLst>
      <p:ext uri="{BB962C8B-B14F-4D97-AF65-F5344CB8AC3E}">
        <p14:creationId xmlns:p14="http://schemas.microsoft.com/office/powerpoint/2010/main" val="178367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glamou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1457</TotalTime>
  <Words>2158</Words>
  <Application>Microsoft Macintosh PowerPoint</Application>
  <PresentationFormat>Widescreen</PresentationFormat>
  <Paragraphs>245</Paragraphs>
  <Slides>33</Slides>
  <Notes>29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33</vt:i4>
      </vt:variant>
    </vt:vector>
  </HeadingPairs>
  <TitlesOfParts>
    <vt:vector size="43" baseType="lpstr">
      <vt:lpstr>Arial</vt:lpstr>
      <vt:lpstr>Calibri</vt:lpstr>
      <vt:lpstr>Calibri Light</vt:lpstr>
      <vt:lpstr>Lato Hairline</vt:lpstr>
      <vt:lpstr>Lato Light</vt:lpstr>
      <vt:lpstr>News Gothic MT</vt:lpstr>
      <vt:lpstr>Times New Roman</vt:lpstr>
      <vt:lpstr>Wingdings</vt:lpstr>
      <vt:lpstr>Office Theme</vt:lpstr>
      <vt:lpstr>Eglamour template</vt:lpstr>
      <vt:lpstr>Exploring Aggression and Hostility in Early Childhood</vt:lpstr>
      <vt:lpstr>PowerPoint Presentation</vt:lpstr>
      <vt:lpstr>PowerPoint Presentation</vt:lpstr>
      <vt:lpstr>Aggression</vt:lpstr>
      <vt:lpstr>Aggression is considered to be a core factor in adverse health outcomes for children (Eisner &amp; Malti, 2015)</vt:lpstr>
      <vt:lpstr>Importance of Early Childhood</vt:lpstr>
      <vt:lpstr>Early Aggression and Hostility</vt:lpstr>
      <vt:lpstr>Developmental Changes in Physical Aggression</vt:lpstr>
      <vt:lpstr>PowerPoint Presentation</vt:lpstr>
      <vt:lpstr>Early Aggression and Anger</vt:lpstr>
      <vt:lpstr>Early Indicators</vt:lpstr>
      <vt:lpstr>PowerPoint Presentation</vt:lpstr>
      <vt:lpstr>Information Processing</vt:lpstr>
      <vt:lpstr> Assessing Early Hostile Attribution Biases</vt:lpstr>
      <vt:lpstr>Emotion and Emotion Regulation</vt:lpstr>
      <vt:lpstr>PowerPoint Presentation</vt:lpstr>
      <vt:lpstr>Caregiver Influences</vt:lpstr>
      <vt:lpstr>Sample</vt:lpstr>
      <vt:lpstr>Parent Modeling and Parenting  Child Hostile Attribution Biases</vt:lpstr>
      <vt:lpstr>Parent Modeling and Parenting  Child Hostile Attribution Biases</vt:lpstr>
      <vt:lpstr>Caregiver Influences</vt:lpstr>
      <vt:lpstr>Facilitating Emotion Regulation</vt:lpstr>
      <vt:lpstr>Sample</vt:lpstr>
      <vt:lpstr>Structural Equations Model for PTE and Toddler Problem Behavior</vt:lpstr>
      <vt:lpstr>Early Exposure to Tobacco and Aggression</vt:lpstr>
      <vt:lpstr>Assessing Responses to Peer Behavior</vt:lpstr>
      <vt:lpstr>First Wave of Coding</vt:lpstr>
      <vt:lpstr>Comparing Responses</vt:lpstr>
      <vt:lpstr>Responding to Children’s Negative Emotion</vt:lpstr>
      <vt:lpstr>Responding to Children’s Negative Emotion</vt:lpstr>
      <vt:lpstr>Summary and Implications</vt:lpstr>
      <vt:lpstr>School and Peer Based Interventions</vt:lpstr>
      <vt:lpstr>Thanks!</vt:lpstr>
    </vt:vector>
  </TitlesOfParts>
  <Company>RIA</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sgodleski</dc:creator>
  <cp:lastModifiedBy>Microsoft Office User</cp:lastModifiedBy>
  <cp:revision>228</cp:revision>
  <cp:lastPrinted>2017-11-30T13:44:28Z</cp:lastPrinted>
  <dcterms:created xsi:type="dcterms:W3CDTF">2017-11-28T13:04:33Z</dcterms:created>
  <dcterms:modified xsi:type="dcterms:W3CDTF">2017-12-13T21:28:22Z</dcterms:modified>
</cp:coreProperties>
</file>